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1109" r:id="rId6"/>
    <p:sldId id="5612" r:id="rId7"/>
    <p:sldId id="5616" r:id="rId8"/>
  </p:sldIdLst>
  <p:sldSz cx="12192000" cy="6858000"/>
  <p:notesSz cx="6858000" cy="9144000"/>
  <p:custDataLst>
    <p:tags r:id="rId11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pos="2434" userDrawn="1">
          <p15:clr>
            <a:srgbClr val="A4A3A4"/>
          </p15:clr>
        </p15:guide>
        <p15:guide id="7" orient="horz" pos="231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Mattias Meul" initials="MM" lastIdx="18" clrIdx="6">
    <p:extLst>
      <p:ext uri="{19B8F6BF-5375-455C-9EA6-DF929625EA0E}">
        <p15:presenceInfo xmlns:p15="http://schemas.microsoft.com/office/powerpoint/2012/main" userId="S::Mattias.Meul@Ipsos.com::c44b63c8-504e-4cb7-b102-b829b2681110" providerId="AD"/>
      </p:ext>
    </p:extLst>
  </p:cmAuthor>
  <p:cmAuthor id="1" name="Romain Carette" initials="RC" lastIdx="1" clrIdx="0">
    <p:extLst>
      <p:ext uri="{19B8F6BF-5375-455C-9EA6-DF929625EA0E}">
        <p15:presenceInfo xmlns:p15="http://schemas.microsoft.com/office/powerpoint/2012/main" userId="f5b5fcd6593eb51e" providerId="Windows Live"/>
      </p:ext>
    </p:extLst>
  </p:cmAuthor>
  <p:cmAuthor id="2" name="Anne Dehaen" initials="AD" lastIdx="26" clrIdx="1">
    <p:extLst>
      <p:ext uri="{19B8F6BF-5375-455C-9EA6-DF929625EA0E}">
        <p15:presenceInfo xmlns:p15="http://schemas.microsoft.com/office/powerpoint/2012/main" userId="S::Anne.Dehaen@ipsos.com::7b23fd3e-10d0-48a3-8369-f235ce578d25" providerId="AD"/>
      </p:ext>
    </p:extLst>
  </p:cmAuthor>
  <p:cmAuthor id="3" name="Caroline Van Borm" initials="CVB" lastIdx="85" clrIdx="2">
    <p:extLst>
      <p:ext uri="{19B8F6BF-5375-455C-9EA6-DF929625EA0E}">
        <p15:presenceInfo xmlns:p15="http://schemas.microsoft.com/office/powerpoint/2012/main" userId="S::Caroline.VanBorm@ipsos.com::a8e29aa5-9b7d-4045-98dd-08980a78c8ee" providerId="AD"/>
      </p:ext>
    </p:extLst>
  </p:cmAuthor>
  <p:cmAuthor id="4" name="Glenn Hendrickx" initials="GH" lastIdx="10" clrIdx="3">
    <p:extLst>
      <p:ext uri="{19B8F6BF-5375-455C-9EA6-DF929625EA0E}">
        <p15:presenceInfo xmlns:p15="http://schemas.microsoft.com/office/powerpoint/2012/main" userId="S::Glenn.Hendrickx@ipsos.com::599bd1a4-37d0-46aa-a52d-ec77f637209f" providerId="AD"/>
      </p:ext>
    </p:extLst>
  </p:cmAuthor>
  <p:cmAuthor id="5" name="Lisa Maerten" initials="LM" lastIdx="1" clrIdx="4">
    <p:extLst>
      <p:ext uri="{19B8F6BF-5375-455C-9EA6-DF929625EA0E}">
        <p15:presenceInfo xmlns:p15="http://schemas.microsoft.com/office/powerpoint/2012/main" userId="S::Lisa.Maerten@ipsos.com::d534fc49-f51a-4d4a-bd81-349b1c06ebd3" providerId="AD"/>
      </p:ext>
    </p:extLst>
  </p:cmAuthor>
  <p:cmAuthor id="6" name="Joke Vranken" initials="JV" lastIdx="16" clrIdx="5">
    <p:extLst>
      <p:ext uri="{19B8F6BF-5375-455C-9EA6-DF929625EA0E}">
        <p15:presenceInfo xmlns:p15="http://schemas.microsoft.com/office/powerpoint/2012/main" userId="S::Joke.Vranken@ipsos.com::80e24b44-14aa-4fec-b6a4-32a8cf0df85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4C4"/>
    <a:srgbClr val="7FCECD"/>
    <a:srgbClr val="D26464"/>
    <a:srgbClr val="E4C7EC"/>
    <a:srgbClr val="BEDBFF"/>
    <a:srgbClr val="C43A3A"/>
    <a:srgbClr val="C94747"/>
    <a:srgbClr val="AD3D3D"/>
    <a:srgbClr val="CC1E1E"/>
    <a:srgbClr val="B71B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1069" autoAdjust="0"/>
  </p:normalViewPr>
  <p:slideViewPr>
    <p:cSldViewPr snapToGrid="0" showGuides="1">
      <p:cViewPr varScale="1">
        <p:scale>
          <a:sx n="69" d="100"/>
          <a:sy n="69" d="100"/>
        </p:scale>
        <p:origin x="516" y="72"/>
      </p:cViewPr>
      <p:guideLst>
        <p:guide pos="2434"/>
        <p:guide orient="horz" pos="2319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062"/>
    </p:cViewPr>
  </p:sorterViewPr>
  <p:notesViewPr>
    <p:cSldViewPr snapToGrid="0" showGuides="1">
      <p:cViewPr>
        <p:scale>
          <a:sx n="75" d="100"/>
          <a:sy n="75" d="100"/>
        </p:scale>
        <p:origin x="5928" y="13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1200" dirty="0"/>
              <a:t>I vilken utsträckning upplever du att följande utgör problem inom sjukvården i Sverige idag?</a:t>
            </a:r>
          </a:p>
          <a:p>
            <a:pPr>
              <a:defRPr sz="1200"/>
            </a:pPr>
            <a:r>
              <a:rPr lang="sv-SE" sz="1200" dirty="0"/>
              <a:t>(Andel som svarat skalsteg</a:t>
            </a:r>
            <a:r>
              <a:rPr lang="sv-SE" sz="1200" baseline="0" dirty="0"/>
              <a:t> </a:t>
            </a:r>
            <a:r>
              <a:rPr lang="sv-SE" sz="1200" dirty="0"/>
              <a:t>4-5)</a:t>
            </a:r>
            <a:endParaRPr lang="en-US" sz="1200" dirty="0"/>
          </a:p>
        </c:rich>
      </c:tx>
      <c:layout>
        <c:manualLayout>
          <c:xMode val="edge"/>
          <c:yMode val="edge"/>
          <c:x val="0.10176468067280657"/>
          <c:y val="0.162771873887783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>
        <c:manualLayout>
          <c:layoutTarget val="inner"/>
          <c:xMode val="edge"/>
          <c:yMode val="edge"/>
          <c:x val="5.7698366996599269E-2"/>
          <c:y val="0.26452006944670386"/>
          <c:w val="0.921220593685527"/>
          <c:h val="0.571675820736012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2585-41AB-B792-1ACE5683A85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Sheet1!$A$2:$A$18</c:f>
              <c:numCache>
                <c:formatCode>General</c:formatCode>
                <c:ptCount val="17"/>
                <c:pt idx="0">
                  <c:v>1</c:v>
                </c:pt>
                <c:pt idx="1">
                  <c:v>4</c:v>
                </c:pt>
                <c:pt idx="2">
                  <c:v>5</c:v>
                </c:pt>
                <c:pt idx="3">
                  <c:v>2</c:v>
                </c:pt>
                <c:pt idx="4">
                  <c:v>13</c:v>
                </c:pt>
                <c:pt idx="5">
                  <c:v>3</c:v>
                </c:pt>
                <c:pt idx="6">
                  <c:v>17</c:v>
                </c:pt>
                <c:pt idx="7">
                  <c:v>7</c:v>
                </c:pt>
                <c:pt idx="8">
                  <c:v>8</c:v>
                </c:pt>
                <c:pt idx="9">
                  <c:v>15</c:v>
                </c:pt>
                <c:pt idx="10">
                  <c:v>14</c:v>
                </c:pt>
                <c:pt idx="11">
                  <c:v>6</c:v>
                </c:pt>
                <c:pt idx="12">
                  <c:v>12</c:v>
                </c:pt>
                <c:pt idx="13">
                  <c:v>10</c:v>
                </c:pt>
                <c:pt idx="14">
                  <c:v>11</c:v>
                </c:pt>
                <c:pt idx="15">
                  <c:v>16</c:v>
                </c:pt>
                <c:pt idx="16">
                  <c:v>9</c:v>
                </c:pt>
              </c:numCache>
            </c:numRef>
          </c:cat>
          <c:val>
            <c:numRef>
              <c:f>Sheet1!$B$2:$B$18</c:f>
              <c:numCache>
                <c:formatCode>0%</c:formatCode>
                <c:ptCount val="17"/>
                <c:pt idx="0">
                  <c:v>0.82</c:v>
                </c:pt>
                <c:pt idx="1">
                  <c:v>0.76</c:v>
                </c:pt>
                <c:pt idx="2">
                  <c:v>0.68</c:v>
                </c:pt>
                <c:pt idx="3">
                  <c:v>0.64</c:v>
                </c:pt>
                <c:pt idx="4">
                  <c:v>0.62</c:v>
                </c:pt>
                <c:pt idx="5">
                  <c:v>0.52</c:v>
                </c:pt>
                <c:pt idx="6">
                  <c:v>0.47</c:v>
                </c:pt>
                <c:pt idx="7">
                  <c:v>0.41</c:v>
                </c:pt>
                <c:pt idx="8">
                  <c:v>0.37</c:v>
                </c:pt>
                <c:pt idx="9">
                  <c:v>0.28999999999999998</c:v>
                </c:pt>
                <c:pt idx="10">
                  <c:v>0.23</c:v>
                </c:pt>
                <c:pt idx="11">
                  <c:v>0.21</c:v>
                </c:pt>
                <c:pt idx="12">
                  <c:v>0.21</c:v>
                </c:pt>
                <c:pt idx="13">
                  <c:v>0.19</c:v>
                </c:pt>
                <c:pt idx="14">
                  <c:v>0.16</c:v>
                </c:pt>
                <c:pt idx="15">
                  <c:v>0.11</c:v>
                </c:pt>
                <c:pt idx="16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85-41AB-B792-1ACE5683A8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3717407"/>
        <c:axId val="483724063"/>
      </c:barChart>
      <c:catAx>
        <c:axId val="483717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83724063"/>
        <c:crosses val="autoZero"/>
        <c:auto val="1"/>
        <c:lblAlgn val="ctr"/>
        <c:lblOffset val="100"/>
        <c:noMultiLvlLbl val="0"/>
      </c:catAx>
      <c:valAx>
        <c:axId val="48372406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83717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1200" dirty="0"/>
              <a:t>Tänk på ditt val av parti vid riksdagsvalet 2022. Hur viktiga tror du följande problem inom sjukvården kommer vara för ditt val av parti?</a:t>
            </a:r>
          </a:p>
          <a:p>
            <a:pPr>
              <a:defRPr sz="1200"/>
            </a:pPr>
            <a:r>
              <a:rPr lang="sv-SE" sz="1200" dirty="0"/>
              <a:t>(Andel som svarat skalsteg</a:t>
            </a:r>
            <a:r>
              <a:rPr lang="sv-SE" sz="1200" baseline="0" dirty="0"/>
              <a:t> </a:t>
            </a:r>
            <a:r>
              <a:rPr lang="sv-SE" sz="1200" dirty="0"/>
              <a:t>4-5)</a:t>
            </a:r>
            <a:endParaRPr lang="en-US" sz="1200" dirty="0"/>
          </a:p>
        </c:rich>
      </c:tx>
      <c:layout>
        <c:manualLayout>
          <c:xMode val="edge"/>
          <c:yMode val="edge"/>
          <c:x val="0.11775759913370057"/>
          <c:y val="0.143990503823808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>
        <c:manualLayout>
          <c:layoutTarget val="inner"/>
          <c:xMode val="edge"/>
          <c:yMode val="edge"/>
          <c:x val="5.7698366996599269E-2"/>
          <c:y val="0.26452006944670386"/>
          <c:w val="0.921220593685527"/>
          <c:h val="0.571675820736012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Pt>
            <c:idx val="13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DA-4D1E-99A4-8F88D5759D4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Sheet1!$A$2:$A$18</c:f>
              <c:numCache>
                <c:formatCode>General</c:formatCode>
                <c:ptCount val="17"/>
                <c:pt idx="0">
                  <c:v>1</c:v>
                </c:pt>
                <c:pt idx="1">
                  <c:v>4</c:v>
                </c:pt>
                <c:pt idx="2">
                  <c:v>2</c:v>
                </c:pt>
                <c:pt idx="3">
                  <c:v>5</c:v>
                </c:pt>
                <c:pt idx="4">
                  <c:v>3</c:v>
                </c:pt>
                <c:pt idx="5">
                  <c:v>13</c:v>
                </c:pt>
                <c:pt idx="6">
                  <c:v>12</c:v>
                </c:pt>
                <c:pt idx="7">
                  <c:v>10</c:v>
                </c:pt>
                <c:pt idx="8">
                  <c:v>15</c:v>
                </c:pt>
                <c:pt idx="9">
                  <c:v>6</c:v>
                </c:pt>
                <c:pt idx="10">
                  <c:v>17</c:v>
                </c:pt>
                <c:pt idx="11">
                  <c:v>11</c:v>
                </c:pt>
                <c:pt idx="12">
                  <c:v>14</c:v>
                </c:pt>
                <c:pt idx="13">
                  <c:v>7</c:v>
                </c:pt>
                <c:pt idx="14">
                  <c:v>8</c:v>
                </c:pt>
                <c:pt idx="15">
                  <c:v>9</c:v>
                </c:pt>
                <c:pt idx="16">
                  <c:v>16</c:v>
                </c:pt>
              </c:numCache>
            </c:numRef>
          </c:cat>
          <c:val>
            <c:numRef>
              <c:f>Sheet1!$B$2:$B$18</c:f>
              <c:numCache>
                <c:formatCode>0%</c:formatCode>
                <c:ptCount val="17"/>
                <c:pt idx="0">
                  <c:v>0.8</c:v>
                </c:pt>
                <c:pt idx="1">
                  <c:v>0.78</c:v>
                </c:pt>
                <c:pt idx="2">
                  <c:v>0.73</c:v>
                </c:pt>
                <c:pt idx="3">
                  <c:v>0.72</c:v>
                </c:pt>
                <c:pt idx="4">
                  <c:v>0.65</c:v>
                </c:pt>
                <c:pt idx="5">
                  <c:v>0.63</c:v>
                </c:pt>
                <c:pt idx="6">
                  <c:v>0.5</c:v>
                </c:pt>
                <c:pt idx="7">
                  <c:v>0.48</c:v>
                </c:pt>
                <c:pt idx="8">
                  <c:v>0.43</c:v>
                </c:pt>
                <c:pt idx="9">
                  <c:v>0.39</c:v>
                </c:pt>
                <c:pt idx="10">
                  <c:v>0.39</c:v>
                </c:pt>
                <c:pt idx="11">
                  <c:v>0.38</c:v>
                </c:pt>
                <c:pt idx="12">
                  <c:v>0.36</c:v>
                </c:pt>
                <c:pt idx="13">
                  <c:v>0.35</c:v>
                </c:pt>
                <c:pt idx="14">
                  <c:v>0.35</c:v>
                </c:pt>
                <c:pt idx="15">
                  <c:v>0.15</c:v>
                </c:pt>
                <c:pt idx="16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85-41AB-B792-1ACE5683A8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3717407"/>
        <c:axId val="483724063"/>
      </c:barChart>
      <c:catAx>
        <c:axId val="483717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83724063"/>
        <c:crosses val="autoZero"/>
        <c:auto val="1"/>
        <c:lblAlgn val="ctr"/>
        <c:lblOffset val="100"/>
        <c:noMultiLvlLbl val="0"/>
      </c:catAx>
      <c:valAx>
        <c:axId val="48372406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83717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58CD453-6651-4F5D-AF0E-943113B7BA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9431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algn="ctr"/>
            <a:fld id="{4AFB3F6D-27DE-421A-80DD-C4F1B28388AB}" type="slidenum">
              <a:rPr lang="en-GB" smtClean="0">
                <a:latin typeface="Arial" panose="020B0604020202020204" pitchFamily="34" charset="0"/>
              </a:rPr>
              <a:pPr algn="ctr"/>
              <a:t>‹#›</a:t>
            </a:fld>
            <a:endParaRPr lang="en-GB" dirty="0">
              <a:latin typeface="Arial" panose="020B0604020202020204" pitchFamily="34" charset="0"/>
            </a:endParaRPr>
          </a:p>
        </p:txBody>
      </p:sp>
      <p:pic>
        <p:nvPicPr>
          <p:cNvPr id="6" name="Graphique 5">
            <a:extLst>
              <a:ext uri="{FF2B5EF4-FFF2-40B4-BE49-F238E27FC236}">
                <a16:creationId xmlns:a16="http://schemas.microsoft.com/office/drawing/2014/main" id="{D0451719-3070-4E08-B8C6-FC356491DB5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71445" y="222059"/>
            <a:ext cx="715110" cy="644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508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GB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19431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latin typeface="Arial" panose="020B0604020202020204" pitchFamily="34" charset="0"/>
              </a:defRPr>
            </a:lvl1pPr>
          </a:lstStyle>
          <a:p>
            <a:fld id="{3B8578AD-0529-46A5-84EB-6338160D5A7D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Graphique 7">
            <a:extLst>
              <a:ext uri="{FF2B5EF4-FFF2-40B4-BE49-F238E27FC236}">
                <a16:creationId xmlns:a16="http://schemas.microsoft.com/office/drawing/2014/main" id="{6C287C20-68EB-44AA-A066-A744AB8D45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71445" y="222059"/>
            <a:ext cx="715110" cy="644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194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8578AD-0529-46A5-84EB-6338160D5A7D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1542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8578AD-0529-46A5-84EB-6338160D5A7D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4268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_Default">
    <p:bg>
      <p:bgPr>
        <a:gradFill>
          <a:gsLst>
            <a:gs pos="0">
              <a:schemeClr val="bg2"/>
            </a:gs>
            <a:gs pos="100000">
              <a:schemeClr val="bg2">
                <a:lumMod val="50000"/>
              </a:schemeClr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Angled stripes">
            <a:extLst>
              <a:ext uri="{FF2B5EF4-FFF2-40B4-BE49-F238E27FC236}">
                <a16:creationId xmlns:a16="http://schemas.microsoft.com/office/drawing/2014/main" id="{A8EA68A2-B3CB-46BE-94E3-EBB01F4103C8}"/>
              </a:ext>
            </a:extLst>
          </p:cNvPr>
          <p:cNvGrpSpPr/>
          <p:nvPr userDrawn="1"/>
        </p:nvGrpSpPr>
        <p:grpSpPr>
          <a:xfrm>
            <a:off x="3254052" y="0"/>
            <a:ext cx="8937949" cy="6858001"/>
            <a:chOff x="3254052" y="0"/>
            <a:chExt cx="8937949" cy="6858001"/>
          </a:xfrm>
        </p:grpSpPr>
        <p:sp>
          <p:nvSpPr>
            <p:cNvPr id="18" name="Angled stripe 1">
              <a:extLst>
                <a:ext uri="{FF2B5EF4-FFF2-40B4-BE49-F238E27FC236}">
                  <a16:creationId xmlns:a16="http://schemas.microsoft.com/office/drawing/2014/main" id="{C012E8E7-7252-4438-A68B-CADE1F561D2D}"/>
                </a:ext>
              </a:extLst>
            </p:cNvPr>
            <p:cNvSpPr/>
            <p:nvPr userDrawn="1"/>
          </p:nvSpPr>
          <p:spPr>
            <a:xfrm>
              <a:off x="3254052" y="0"/>
              <a:ext cx="8724042" cy="6858000"/>
            </a:xfrm>
            <a:custGeom>
              <a:avLst/>
              <a:gdLst>
                <a:gd name="connsiteX0" fmla="*/ 6988598 w 8724042"/>
                <a:gd name="connsiteY0" fmla="*/ 0 h 6858000"/>
                <a:gd name="connsiteX1" fmla="*/ 8724042 w 8724042"/>
                <a:gd name="connsiteY1" fmla="*/ 0 h 6858000"/>
                <a:gd name="connsiteX2" fmla="*/ 1735445 w 8724042"/>
                <a:gd name="connsiteY2" fmla="*/ 6858000 h 6858000"/>
                <a:gd name="connsiteX3" fmla="*/ 0 w 8724042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24042" h="6858000">
                  <a:moveTo>
                    <a:pt x="6988598" y="0"/>
                  </a:moveTo>
                  <a:lnTo>
                    <a:pt x="8724042" y="0"/>
                  </a:lnTo>
                  <a:lnTo>
                    <a:pt x="173544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Angled stripe 2">
              <a:extLst>
                <a:ext uri="{FF2B5EF4-FFF2-40B4-BE49-F238E27FC236}">
                  <a16:creationId xmlns:a16="http://schemas.microsoft.com/office/drawing/2014/main" id="{27B5733E-7515-4407-8570-8EB72A299589}"/>
                </a:ext>
              </a:extLst>
            </p:cNvPr>
            <p:cNvSpPr/>
            <p:nvPr userDrawn="1"/>
          </p:nvSpPr>
          <p:spPr>
            <a:xfrm>
              <a:off x="5623056" y="411812"/>
              <a:ext cx="6568945" cy="6446189"/>
            </a:xfrm>
            <a:custGeom>
              <a:avLst/>
              <a:gdLst>
                <a:gd name="connsiteX0" fmla="*/ 6568944 w 6568945"/>
                <a:gd name="connsiteY0" fmla="*/ 0 h 6446189"/>
                <a:gd name="connsiteX1" fmla="*/ 6568945 w 6568945"/>
                <a:gd name="connsiteY1" fmla="*/ 1703013 h 6446189"/>
                <a:gd name="connsiteX2" fmla="*/ 1735444 w 6568945"/>
                <a:gd name="connsiteY2" fmla="*/ 6446189 h 6446189"/>
                <a:gd name="connsiteX3" fmla="*/ 0 w 6568945"/>
                <a:gd name="connsiteY3" fmla="*/ 6446189 h 6446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68945" h="6446189">
                  <a:moveTo>
                    <a:pt x="6568944" y="0"/>
                  </a:moveTo>
                  <a:lnTo>
                    <a:pt x="6568945" y="1703013"/>
                  </a:lnTo>
                  <a:lnTo>
                    <a:pt x="1735444" y="6446189"/>
                  </a:lnTo>
                  <a:lnTo>
                    <a:pt x="0" y="644618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3" name="strTitle">
            <a:extLst>
              <a:ext uri="{FF2B5EF4-FFF2-40B4-BE49-F238E27FC236}">
                <a16:creationId xmlns:a16="http://schemas.microsoft.com/office/drawing/2014/main" id="{0720AE2E-312C-4683-8989-D798355BADA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368" y="521852"/>
            <a:ext cx="7551997" cy="2479650"/>
          </a:xfrm>
        </p:spPr>
        <p:txBody>
          <a:bodyPr lIns="72000" rIns="72000" anchor="t">
            <a:noAutofit/>
          </a:bodyPr>
          <a:lstStyle>
            <a:lvl1pPr algn="l">
              <a:lnSpc>
                <a:spcPct val="80000"/>
              </a:lnSpc>
              <a:defRPr sz="6000" b="1" cap="all" spc="-2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Presentation</a:t>
            </a:r>
            <a:endParaRPr lang="sv-SE" noProof="0" dirty="0"/>
          </a:p>
        </p:txBody>
      </p:sp>
      <p:sp>
        <p:nvSpPr>
          <p:cNvPr id="24" name="strSubtitle">
            <a:extLst>
              <a:ext uri="{FF2B5EF4-FFF2-40B4-BE49-F238E27FC236}">
                <a16:creationId xmlns:a16="http://schemas.microsoft.com/office/drawing/2014/main" id="{65680EBE-7995-4156-B622-28E72E2062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7368" y="3001503"/>
            <a:ext cx="7551997" cy="811367"/>
          </a:xfrm>
        </p:spPr>
        <p:txBody>
          <a:bodyPr wrap="square" lIns="72000" tIns="36000" rIns="72000" bIns="36000"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noProof="0"/>
              <a:t>Subtitle of the presentation</a:t>
            </a:r>
            <a:endParaRPr lang="sv-SE" noProof="0" dirty="0"/>
          </a:p>
        </p:txBody>
      </p:sp>
      <p:sp>
        <p:nvSpPr>
          <p:cNvPr id="16" name="strDate">
            <a:extLst>
              <a:ext uri="{FF2B5EF4-FFF2-40B4-BE49-F238E27FC236}">
                <a16:creationId xmlns:a16="http://schemas.microsoft.com/office/drawing/2014/main" id="{E6E47F53-A22F-4C3B-A907-D28F75530F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7368" y="4014515"/>
            <a:ext cx="3600000" cy="349702"/>
          </a:xfrm>
        </p:spPr>
        <p:txBody>
          <a:bodyPr wrap="square" lIns="72000" tIns="36000" rIns="72000" bIns="36000"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noProof="0"/>
              <a:t>Month 20##</a:t>
            </a:r>
            <a:endParaRPr lang="sv-SE" noProof="0" dirty="0"/>
          </a:p>
        </p:txBody>
      </p:sp>
      <p:cxnSp>
        <p:nvCxnSpPr>
          <p:cNvPr id="17" name="Hline">
            <a:extLst>
              <a:ext uri="{FF2B5EF4-FFF2-40B4-BE49-F238E27FC236}">
                <a16:creationId xmlns:a16="http://schemas.microsoft.com/office/drawing/2014/main" id="{79935D5E-B7ED-4F9D-A894-6B0811A25EEF}"/>
              </a:ext>
            </a:extLst>
          </p:cNvPr>
          <p:cNvCxnSpPr>
            <a:cxnSpLocks/>
          </p:cNvCxnSpPr>
          <p:nvPr userDrawn="1"/>
        </p:nvCxnSpPr>
        <p:spPr>
          <a:xfrm>
            <a:off x="492295" y="3933056"/>
            <a:ext cx="66396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GameChangers">
            <a:extLst>
              <a:ext uri="{FF2B5EF4-FFF2-40B4-BE49-F238E27FC236}">
                <a16:creationId xmlns:a16="http://schemas.microsoft.com/office/drawing/2014/main" id="{EB66571D-7053-4674-B8FB-39C28B00D88B}"/>
              </a:ext>
            </a:extLst>
          </p:cNvPr>
          <p:cNvSpPr/>
          <p:nvPr userDrawn="1"/>
        </p:nvSpPr>
        <p:spPr>
          <a:xfrm>
            <a:off x="7696051" y="5782364"/>
            <a:ext cx="2702074" cy="236588"/>
          </a:xfrm>
          <a:custGeom>
            <a:avLst/>
            <a:gdLst>
              <a:gd name="connsiteX0" fmla="*/ 1609358 w 1722437"/>
              <a:gd name="connsiteY0" fmla="*/ 100518 h 150812"/>
              <a:gd name="connsiteX1" fmla="*/ 1667937 w 1722437"/>
              <a:gd name="connsiteY1" fmla="*/ 149493 h 150812"/>
              <a:gd name="connsiteX2" fmla="*/ 1725246 w 1722437"/>
              <a:gd name="connsiteY2" fmla="*/ 105281 h 150812"/>
              <a:gd name="connsiteX3" fmla="*/ 1684367 w 1722437"/>
              <a:gd name="connsiteY3" fmla="*/ 65196 h 150812"/>
              <a:gd name="connsiteX4" fmla="*/ 1643251 w 1722437"/>
              <a:gd name="connsiteY4" fmla="*/ 44400 h 150812"/>
              <a:gd name="connsiteX5" fmla="*/ 1664127 w 1722437"/>
              <a:gd name="connsiteY5" fmla="*/ 28525 h 150812"/>
              <a:gd name="connsiteX6" fmla="*/ 1691273 w 1722437"/>
              <a:gd name="connsiteY6" fmla="*/ 49321 h 150812"/>
              <a:gd name="connsiteX7" fmla="*/ 1720562 w 1722437"/>
              <a:gd name="connsiteY7" fmla="*/ 49321 h 150812"/>
              <a:gd name="connsiteX8" fmla="*/ 1665476 w 1722437"/>
              <a:gd name="connsiteY8" fmla="*/ 4951 h 150812"/>
              <a:gd name="connsiteX9" fmla="*/ 1613962 w 1722437"/>
              <a:gd name="connsiteY9" fmla="*/ 46623 h 150812"/>
              <a:gd name="connsiteX10" fmla="*/ 1654999 w 1722437"/>
              <a:gd name="connsiteY10" fmla="*/ 85754 h 150812"/>
              <a:gd name="connsiteX11" fmla="*/ 1695956 w 1722437"/>
              <a:gd name="connsiteY11" fmla="*/ 108535 h 150812"/>
              <a:gd name="connsiteX12" fmla="*/ 1669127 w 1722437"/>
              <a:gd name="connsiteY12" fmla="*/ 125680 h 150812"/>
              <a:gd name="connsiteX13" fmla="*/ 1638647 w 1722437"/>
              <a:gd name="connsiteY13" fmla="*/ 100280 h 150812"/>
              <a:gd name="connsiteX14" fmla="*/ 1509107 w 1722437"/>
              <a:gd name="connsiteY14" fmla="*/ 32017 h 150812"/>
              <a:gd name="connsiteX15" fmla="*/ 1542207 w 1722437"/>
              <a:gd name="connsiteY15" fmla="*/ 32017 h 150812"/>
              <a:gd name="connsiteX16" fmla="*/ 1563082 w 1722437"/>
              <a:gd name="connsiteY16" fmla="*/ 51147 h 150812"/>
              <a:gd name="connsiteX17" fmla="*/ 1542207 w 1722437"/>
              <a:gd name="connsiteY17" fmla="*/ 70832 h 150812"/>
              <a:gd name="connsiteX18" fmla="*/ 1509107 w 1722437"/>
              <a:gd name="connsiteY18" fmla="*/ 70832 h 150812"/>
              <a:gd name="connsiteX19" fmla="*/ 1478786 w 1722437"/>
              <a:gd name="connsiteY19" fmla="*/ 146159 h 150812"/>
              <a:gd name="connsiteX20" fmla="*/ 1509107 w 1722437"/>
              <a:gd name="connsiteY20" fmla="*/ 146159 h 150812"/>
              <a:gd name="connsiteX21" fmla="*/ 1509107 w 1722437"/>
              <a:gd name="connsiteY21" fmla="*/ 92422 h 150812"/>
              <a:gd name="connsiteX22" fmla="*/ 1539349 w 1722437"/>
              <a:gd name="connsiteY22" fmla="*/ 92422 h 150812"/>
              <a:gd name="connsiteX23" fmla="*/ 1562288 w 1722437"/>
              <a:gd name="connsiteY23" fmla="*/ 113218 h 150812"/>
              <a:gd name="connsiteX24" fmla="*/ 1567130 w 1722437"/>
              <a:gd name="connsiteY24" fmla="*/ 146159 h 150812"/>
              <a:gd name="connsiteX25" fmla="*/ 1597372 w 1722437"/>
              <a:gd name="connsiteY25" fmla="*/ 146159 h 150812"/>
              <a:gd name="connsiteX26" fmla="*/ 1591578 w 1722437"/>
              <a:gd name="connsiteY26" fmla="*/ 113615 h 150812"/>
              <a:gd name="connsiteX27" fmla="*/ 1571575 w 1722437"/>
              <a:gd name="connsiteY27" fmla="*/ 81389 h 150812"/>
              <a:gd name="connsiteX28" fmla="*/ 1571575 w 1722437"/>
              <a:gd name="connsiteY28" fmla="*/ 81389 h 150812"/>
              <a:gd name="connsiteX29" fmla="*/ 1593324 w 1722437"/>
              <a:gd name="connsiteY29" fmla="*/ 46861 h 150812"/>
              <a:gd name="connsiteX30" fmla="*/ 1555780 w 1722437"/>
              <a:gd name="connsiteY30" fmla="*/ 8840 h 150812"/>
              <a:gd name="connsiteX31" fmla="*/ 1553081 w 1722437"/>
              <a:gd name="connsiteY31" fmla="*/ 8919 h 150812"/>
              <a:gd name="connsiteX32" fmla="*/ 1478786 w 1722437"/>
              <a:gd name="connsiteY32" fmla="*/ 8919 h 150812"/>
              <a:gd name="connsiteX33" fmla="*/ 1353850 w 1722437"/>
              <a:gd name="connsiteY33" fmla="*/ 146159 h 150812"/>
              <a:gd name="connsiteX34" fmla="*/ 1458387 w 1722437"/>
              <a:gd name="connsiteY34" fmla="*/ 146159 h 150812"/>
              <a:gd name="connsiteX35" fmla="*/ 1458387 w 1722437"/>
              <a:gd name="connsiteY35" fmla="*/ 120759 h 150812"/>
              <a:gd name="connsiteX36" fmla="*/ 1384171 w 1722437"/>
              <a:gd name="connsiteY36" fmla="*/ 120759 h 150812"/>
              <a:gd name="connsiteX37" fmla="*/ 1384171 w 1722437"/>
              <a:gd name="connsiteY37" fmla="*/ 87024 h 150812"/>
              <a:gd name="connsiteX38" fmla="*/ 1450846 w 1722437"/>
              <a:gd name="connsiteY38" fmla="*/ 87024 h 150812"/>
              <a:gd name="connsiteX39" fmla="*/ 1450846 w 1722437"/>
              <a:gd name="connsiteY39" fmla="*/ 63212 h 150812"/>
              <a:gd name="connsiteX40" fmla="*/ 1384171 w 1722437"/>
              <a:gd name="connsiteY40" fmla="*/ 63212 h 150812"/>
              <a:gd name="connsiteX41" fmla="*/ 1384171 w 1722437"/>
              <a:gd name="connsiteY41" fmla="*/ 33684 h 150812"/>
              <a:gd name="connsiteX42" fmla="*/ 1456799 w 1722437"/>
              <a:gd name="connsiteY42" fmla="*/ 33684 h 150812"/>
              <a:gd name="connsiteX43" fmla="*/ 1456799 w 1722437"/>
              <a:gd name="connsiteY43" fmla="*/ 8284 h 150812"/>
              <a:gd name="connsiteX44" fmla="*/ 1353612 w 1722437"/>
              <a:gd name="connsiteY44" fmla="*/ 8284 h 150812"/>
              <a:gd name="connsiteX45" fmla="*/ 1310114 w 1722437"/>
              <a:gd name="connsiteY45" fmla="*/ 146159 h 150812"/>
              <a:gd name="connsiteX46" fmla="*/ 1329244 w 1722437"/>
              <a:gd name="connsiteY46" fmla="*/ 146159 h 150812"/>
              <a:gd name="connsiteX47" fmla="*/ 1329244 w 1722437"/>
              <a:gd name="connsiteY47" fmla="*/ 71784 h 150812"/>
              <a:gd name="connsiteX48" fmla="*/ 1271379 w 1722437"/>
              <a:gd name="connsiteY48" fmla="*/ 71784 h 150812"/>
              <a:gd name="connsiteX49" fmla="*/ 1271379 w 1722437"/>
              <a:gd name="connsiteY49" fmla="*/ 94327 h 150812"/>
              <a:gd name="connsiteX50" fmla="*/ 1301859 w 1722437"/>
              <a:gd name="connsiteY50" fmla="*/ 94327 h 150812"/>
              <a:gd name="connsiteX51" fmla="*/ 1271998 w 1722437"/>
              <a:gd name="connsiteY51" fmla="*/ 124156 h 150812"/>
              <a:gd name="connsiteX52" fmla="*/ 1269077 w 1722437"/>
              <a:gd name="connsiteY52" fmla="*/ 124013 h 150812"/>
              <a:gd name="connsiteX53" fmla="*/ 1231612 w 1722437"/>
              <a:gd name="connsiteY53" fmla="*/ 77896 h 150812"/>
              <a:gd name="connsiteX54" fmla="*/ 1269077 w 1722437"/>
              <a:gd name="connsiteY54" fmla="*/ 30668 h 150812"/>
              <a:gd name="connsiteX55" fmla="*/ 1298208 w 1722437"/>
              <a:gd name="connsiteY55" fmla="*/ 53846 h 150812"/>
              <a:gd name="connsiteX56" fmla="*/ 1327100 w 1722437"/>
              <a:gd name="connsiteY56" fmla="*/ 53846 h 150812"/>
              <a:gd name="connsiteX57" fmla="*/ 1269077 w 1722437"/>
              <a:gd name="connsiteY57" fmla="*/ 5189 h 150812"/>
              <a:gd name="connsiteX58" fmla="*/ 1201370 w 1722437"/>
              <a:gd name="connsiteY58" fmla="*/ 77896 h 150812"/>
              <a:gd name="connsiteX59" fmla="*/ 1269077 w 1722437"/>
              <a:gd name="connsiteY59" fmla="*/ 149334 h 150812"/>
              <a:gd name="connsiteX60" fmla="*/ 1306860 w 1722437"/>
              <a:gd name="connsiteY60" fmla="*/ 130363 h 150812"/>
              <a:gd name="connsiteX61" fmla="*/ 1064607 w 1722437"/>
              <a:gd name="connsiteY61" fmla="*/ 146159 h 150812"/>
              <a:gd name="connsiteX62" fmla="*/ 1092944 w 1722437"/>
              <a:gd name="connsiteY62" fmla="*/ 146159 h 150812"/>
              <a:gd name="connsiteX63" fmla="*/ 1092944 w 1722437"/>
              <a:gd name="connsiteY63" fmla="*/ 54004 h 150812"/>
              <a:gd name="connsiteX64" fmla="*/ 1093341 w 1722437"/>
              <a:gd name="connsiteY64" fmla="*/ 54004 h 150812"/>
              <a:gd name="connsiteX65" fmla="*/ 1150650 w 1722437"/>
              <a:gd name="connsiteY65" fmla="*/ 146159 h 150812"/>
              <a:gd name="connsiteX66" fmla="*/ 1180892 w 1722437"/>
              <a:gd name="connsiteY66" fmla="*/ 146159 h 150812"/>
              <a:gd name="connsiteX67" fmla="*/ 1180892 w 1722437"/>
              <a:gd name="connsiteY67" fmla="*/ 8523 h 150812"/>
              <a:gd name="connsiteX68" fmla="*/ 1152555 w 1722437"/>
              <a:gd name="connsiteY68" fmla="*/ 8523 h 150812"/>
              <a:gd name="connsiteX69" fmla="*/ 1152555 w 1722437"/>
              <a:gd name="connsiteY69" fmla="*/ 100836 h 150812"/>
              <a:gd name="connsiteX70" fmla="*/ 1152158 w 1722437"/>
              <a:gd name="connsiteY70" fmla="*/ 100836 h 150812"/>
              <a:gd name="connsiteX71" fmla="*/ 1094690 w 1722437"/>
              <a:gd name="connsiteY71" fmla="*/ 8523 h 150812"/>
              <a:gd name="connsiteX72" fmla="*/ 1064607 w 1722437"/>
              <a:gd name="connsiteY72" fmla="*/ 8523 h 150812"/>
              <a:gd name="connsiteX73" fmla="*/ 985232 w 1722437"/>
              <a:gd name="connsiteY73" fmla="*/ 42416 h 150812"/>
              <a:gd name="connsiteX74" fmla="*/ 985232 w 1722437"/>
              <a:gd name="connsiteY74" fmla="*/ 42416 h 150812"/>
              <a:gd name="connsiteX75" fmla="*/ 1002615 w 1722437"/>
              <a:gd name="connsiteY75" fmla="*/ 92978 h 150812"/>
              <a:gd name="connsiteX76" fmla="*/ 967293 w 1722437"/>
              <a:gd name="connsiteY76" fmla="*/ 92978 h 150812"/>
              <a:gd name="connsiteX77" fmla="*/ 918002 w 1722437"/>
              <a:gd name="connsiteY77" fmla="*/ 146159 h 150812"/>
              <a:gd name="connsiteX78" fmla="*/ 948243 w 1722437"/>
              <a:gd name="connsiteY78" fmla="*/ 146159 h 150812"/>
              <a:gd name="connsiteX79" fmla="*/ 959356 w 1722437"/>
              <a:gd name="connsiteY79" fmla="*/ 115282 h 150812"/>
              <a:gd name="connsiteX80" fmla="*/ 1010870 w 1722437"/>
              <a:gd name="connsiteY80" fmla="*/ 115282 h 150812"/>
              <a:gd name="connsiteX81" fmla="*/ 1021268 w 1722437"/>
              <a:gd name="connsiteY81" fmla="*/ 145921 h 150812"/>
              <a:gd name="connsiteX82" fmla="*/ 1053018 w 1722437"/>
              <a:gd name="connsiteY82" fmla="*/ 145921 h 150812"/>
              <a:gd name="connsiteX83" fmla="*/ 1001504 w 1722437"/>
              <a:gd name="connsiteY83" fmla="*/ 8284 h 150812"/>
              <a:gd name="connsiteX84" fmla="*/ 970468 w 1722437"/>
              <a:gd name="connsiteY84" fmla="*/ 8284 h 150812"/>
              <a:gd name="connsiteX85" fmla="*/ 789731 w 1722437"/>
              <a:gd name="connsiteY85" fmla="*/ 146159 h 150812"/>
              <a:gd name="connsiteX86" fmla="*/ 820053 w 1722437"/>
              <a:gd name="connsiteY86" fmla="*/ 146159 h 150812"/>
              <a:gd name="connsiteX87" fmla="*/ 820053 w 1722437"/>
              <a:gd name="connsiteY87" fmla="*/ 86786 h 150812"/>
              <a:gd name="connsiteX88" fmla="*/ 875615 w 1722437"/>
              <a:gd name="connsiteY88" fmla="*/ 86786 h 150812"/>
              <a:gd name="connsiteX89" fmla="*/ 875615 w 1722437"/>
              <a:gd name="connsiteY89" fmla="*/ 146159 h 150812"/>
              <a:gd name="connsiteX90" fmla="*/ 905857 w 1722437"/>
              <a:gd name="connsiteY90" fmla="*/ 146159 h 150812"/>
              <a:gd name="connsiteX91" fmla="*/ 905857 w 1722437"/>
              <a:gd name="connsiteY91" fmla="*/ 8523 h 150812"/>
              <a:gd name="connsiteX92" fmla="*/ 875615 w 1722437"/>
              <a:gd name="connsiteY92" fmla="*/ 8523 h 150812"/>
              <a:gd name="connsiteX93" fmla="*/ 875615 w 1722437"/>
              <a:gd name="connsiteY93" fmla="*/ 61307 h 150812"/>
              <a:gd name="connsiteX94" fmla="*/ 820053 w 1722437"/>
              <a:gd name="connsiteY94" fmla="*/ 61307 h 150812"/>
              <a:gd name="connsiteX95" fmla="*/ 820053 w 1722437"/>
              <a:gd name="connsiteY95" fmla="*/ 8523 h 150812"/>
              <a:gd name="connsiteX96" fmla="*/ 789493 w 1722437"/>
              <a:gd name="connsiteY96" fmla="*/ 8523 h 150812"/>
              <a:gd name="connsiteX97" fmla="*/ 767983 w 1722437"/>
              <a:gd name="connsiteY97" fmla="*/ 54798 h 150812"/>
              <a:gd name="connsiteX98" fmla="*/ 708610 w 1722437"/>
              <a:gd name="connsiteY98" fmla="*/ 5189 h 150812"/>
              <a:gd name="connsiteX99" fmla="*/ 640903 w 1722437"/>
              <a:gd name="connsiteY99" fmla="*/ 77896 h 150812"/>
              <a:gd name="connsiteX100" fmla="*/ 708610 w 1722437"/>
              <a:gd name="connsiteY100" fmla="*/ 149334 h 150812"/>
              <a:gd name="connsiteX101" fmla="*/ 769094 w 1722437"/>
              <a:gd name="connsiteY101" fmla="*/ 92978 h 150812"/>
              <a:gd name="connsiteX102" fmla="*/ 739805 w 1722437"/>
              <a:gd name="connsiteY102" fmla="*/ 92978 h 150812"/>
              <a:gd name="connsiteX103" fmla="*/ 708610 w 1722437"/>
              <a:gd name="connsiteY103" fmla="*/ 123854 h 150812"/>
              <a:gd name="connsiteX104" fmla="*/ 671145 w 1722437"/>
              <a:gd name="connsiteY104" fmla="*/ 77738 h 150812"/>
              <a:gd name="connsiteX105" fmla="*/ 708610 w 1722437"/>
              <a:gd name="connsiteY105" fmla="*/ 30509 h 150812"/>
              <a:gd name="connsiteX106" fmla="*/ 738614 w 1722437"/>
              <a:gd name="connsiteY106" fmla="*/ 54322 h 150812"/>
              <a:gd name="connsiteX107" fmla="*/ 468342 w 1722437"/>
              <a:gd name="connsiteY107" fmla="*/ 146159 h 150812"/>
              <a:gd name="connsiteX108" fmla="*/ 572800 w 1722437"/>
              <a:gd name="connsiteY108" fmla="*/ 146159 h 150812"/>
              <a:gd name="connsiteX109" fmla="*/ 572800 w 1722437"/>
              <a:gd name="connsiteY109" fmla="*/ 120759 h 150812"/>
              <a:gd name="connsiteX110" fmla="*/ 498584 w 1722437"/>
              <a:gd name="connsiteY110" fmla="*/ 120759 h 150812"/>
              <a:gd name="connsiteX111" fmla="*/ 498584 w 1722437"/>
              <a:gd name="connsiteY111" fmla="*/ 87024 h 150812"/>
              <a:gd name="connsiteX112" fmla="*/ 565338 w 1722437"/>
              <a:gd name="connsiteY112" fmla="*/ 87024 h 150812"/>
              <a:gd name="connsiteX113" fmla="*/ 565338 w 1722437"/>
              <a:gd name="connsiteY113" fmla="*/ 63212 h 150812"/>
              <a:gd name="connsiteX114" fmla="*/ 498584 w 1722437"/>
              <a:gd name="connsiteY114" fmla="*/ 63212 h 150812"/>
              <a:gd name="connsiteX115" fmla="*/ 498584 w 1722437"/>
              <a:gd name="connsiteY115" fmla="*/ 33684 h 150812"/>
              <a:gd name="connsiteX116" fmla="*/ 571291 w 1722437"/>
              <a:gd name="connsiteY116" fmla="*/ 33684 h 150812"/>
              <a:gd name="connsiteX117" fmla="*/ 571291 w 1722437"/>
              <a:gd name="connsiteY117" fmla="*/ 8284 h 150812"/>
              <a:gd name="connsiteX118" fmla="*/ 468104 w 1722437"/>
              <a:gd name="connsiteY118" fmla="*/ 8284 h 150812"/>
              <a:gd name="connsiteX119" fmla="*/ 293717 w 1722437"/>
              <a:gd name="connsiteY119" fmla="*/ 146159 h 150812"/>
              <a:gd name="connsiteX120" fmla="*/ 322054 w 1722437"/>
              <a:gd name="connsiteY120" fmla="*/ 146159 h 150812"/>
              <a:gd name="connsiteX121" fmla="*/ 322054 w 1722437"/>
              <a:gd name="connsiteY121" fmla="*/ 49559 h 150812"/>
              <a:gd name="connsiteX122" fmla="*/ 322054 w 1722437"/>
              <a:gd name="connsiteY122" fmla="*/ 49559 h 150812"/>
              <a:gd name="connsiteX123" fmla="*/ 355788 w 1722437"/>
              <a:gd name="connsiteY123" fmla="*/ 146159 h 150812"/>
              <a:gd name="connsiteX124" fmla="*/ 379125 w 1722437"/>
              <a:gd name="connsiteY124" fmla="*/ 146159 h 150812"/>
              <a:gd name="connsiteX125" fmla="*/ 412938 w 1722437"/>
              <a:gd name="connsiteY125" fmla="*/ 48607 h 150812"/>
              <a:gd name="connsiteX126" fmla="*/ 412938 w 1722437"/>
              <a:gd name="connsiteY126" fmla="*/ 48607 h 150812"/>
              <a:gd name="connsiteX127" fmla="*/ 412938 w 1722437"/>
              <a:gd name="connsiteY127" fmla="*/ 146159 h 150812"/>
              <a:gd name="connsiteX128" fmla="*/ 441275 w 1722437"/>
              <a:gd name="connsiteY128" fmla="*/ 146159 h 150812"/>
              <a:gd name="connsiteX129" fmla="*/ 441275 w 1722437"/>
              <a:gd name="connsiteY129" fmla="*/ 8523 h 150812"/>
              <a:gd name="connsiteX130" fmla="*/ 398730 w 1722437"/>
              <a:gd name="connsiteY130" fmla="*/ 8523 h 150812"/>
              <a:gd name="connsiteX131" fmla="*/ 368806 w 1722437"/>
              <a:gd name="connsiteY131" fmla="*/ 103217 h 150812"/>
              <a:gd name="connsiteX132" fmla="*/ 368806 w 1722437"/>
              <a:gd name="connsiteY132" fmla="*/ 103217 h 150812"/>
              <a:gd name="connsiteX133" fmla="*/ 336580 w 1722437"/>
              <a:gd name="connsiteY133" fmla="*/ 8523 h 150812"/>
              <a:gd name="connsiteX134" fmla="*/ 293955 w 1722437"/>
              <a:gd name="connsiteY134" fmla="*/ 8523 h 150812"/>
              <a:gd name="connsiteX135" fmla="*/ 214342 w 1722437"/>
              <a:gd name="connsiteY135" fmla="*/ 42416 h 150812"/>
              <a:gd name="connsiteX136" fmla="*/ 214342 w 1722437"/>
              <a:gd name="connsiteY136" fmla="*/ 42416 h 150812"/>
              <a:gd name="connsiteX137" fmla="*/ 231725 w 1722437"/>
              <a:gd name="connsiteY137" fmla="*/ 92978 h 150812"/>
              <a:gd name="connsiteX138" fmla="*/ 196006 w 1722437"/>
              <a:gd name="connsiteY138" fmla="*/ 92978 h 150812"/>
              <a:gd name="connsiteX139" fmla="*/ 146556 w 1722437"/>
              <a:gd name="connsiteY139" fmla="*/ 146159 h 150812"/>
              <a:gd name="connsiteX140" fmla="*/ 177194 w 1722437"/>
              <a:gd name="connsiteY140" fmla="*/ 146159 h 150812"/>
              <a:gd name="connsiteX141" fmla="*/ 188069 w 1722437"/>
              <a:gd name="connsiteY141" fmla="*/ 115282 h 150812"/>
              <a:gd name="connsiteX142" fmla="*/ 239583 w 1722437"/>
              <a:gd name="connsiteY142" fmla="*/ 115282 h 150812"/>
              <a:gd name="connsiteX143" fmla="*/ 249743 w 1722437"/>
              <a:gd name="connsiteY143" fmla="*/ 146159 h 150812"/>
              <a:gd name="connsiteX144" fmla="*/ 281493 w 1722437"/>
              <a:gd name="connsiteY144" fmla="*/ 146159 h 150812"/>
              <a:gd name="connsiteX145" fmla="*/ 229899 w 1722437"/>
              <a:gd name="connsiteY145" fmla="*/ 8523 h 150812"/>
              <a:gd name="connsiteX146" fmla="*/ 198864 w 1722437"/>
              <a:gd name="connsiteY146" fmla="*/ 8523 h 150812"/>
              <a:gd name="connsiteX147" fmla="*/ 113615 w 1722437"/>
              <a:gd name="connsiteY147" fmla="*/ 146159 h 150812"/>
              <a:gd name="connsiteX148" fmla="*/ 132903 w 1722437"/>
              <a:gd name="connsiteY148" fmla="*/ 146159 h 150812"/>
              <a:gd name="connsiteX149" fmla="*/ 132903 w 1722437"/>
              <a:gd name="connsiteY149" fmla="*/ 71784 h 150812"/>
              <a:gd name="connsiteX150" fmla="*/ 75118 w 1722437"/>
              <a:gd name="connsiteY150" fmla="*/ 71784 h 150812"/>
              <a:gd name="connsiteX151" fmla="*/ 75118 w 1722437"/>
              <a:gd name="connsiteY151" fmla="*/ 94327 h 150812"/>
              <a:gd name="connsiteX152" fmla="*/ 105598 w 1722437"/>
              <a:gd name="connsiteY152" fmla="*/ 94327 h 150812"/>
              <a:gd name="connsiteX153" fmla="*/ 75739 w 1722437"/>
              <a:gd name="connsiteY153" fmla="*/ 124156 h 150812"/>
              <a:gd name="connsiteX154" fmla="*/ 72816 w 1722437"/>
              <a:gd name="connsiteY154" fmla="*/ 124013 h 150812"/>
              <a:gd name="connsiteX155" fmla="*/ 35431 w 1722437"/>
              <a:gd name="connsiteY155" fmla="*/ 77896 h 150812"/>
              <a:gd name="connsiteX156" fmla="*/ 72816 w 1722437"/>
              <a:gd name="connsiteY156" fmla="*/ 30668 h 150812"/>
              <a:gd name="connsiteX157" fmla="*/ 101947 w 1722437"/>
              <a:gd name="connsiteY157" fmla="*/ 53846 h 150812"/>
              <a:gd name="connsiteX158" fmla="*/ 130681 w 1722437"/>
              <a:gd name="connsiteY158" fmla="*/ 53846 h 150812"/>
              <a:gd name="connsiteX159" fmla="*/ 72658 w 1722437"/>
              <a:gd name="connsiteY159" fmla="*/ 5189 h 150812"/>
              <a:gd name="connsiteX160" fmla="*/ 4951 w 1722437"/>
              <a:gd name="connsiteY160" fmla="*/ 77896 h 150812"/>
              <a:gd name="connsiteX161" fmla="*/ 72658 w 1722437"/>
              <a:gd name="connsiteY161" fmla="*/ 149334 h 150812"/>
              <a:gd name="connsiteX162" fmla="*/ 110440 w 1722437"/>
              <a:gd name="connsiteY162" fmla="*/ 130363 h 150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</a:cxnLst>
            <a:rect l="l" t="t" r="r" b="b"/>
            <a:pathLst>
              <a:path w="1722437" h="150812">
                <a:moveTo>
                  <a:pt x="1609358" y="100518"/>
                </a:moveTo>
                <a:cubicBezTo>
                  <a:pt x="1608961" y="134411"/>
                  <a:pt x="1637457" y="149493"/>
                  <a:pt x="1667937" y="149493"/>
                </a:cubicBezTo>
                <a:cubicBezTo>
                  <a:pt x="1705402" y="149493"/>
                  <a:pt x="1725246" y="130522"/>
                  <a:pt x="1725246" y="105281"/>
                </a:cubicBezTo>
                <a:cubicBezTo>
                  <a:pt x="1725246" y="74086"/>
                  <a:pt x="1694369" y="67736"/>
                  <a:pt x="1684367" y="65196"/>
                </a:cubicBezTo>
                <a:cubicBezTo>
                  <a:pt x="1649839" y="56306"/>
                  <a:pt x="1643251" y="54957"/>
                  <a:pt x="1643251" y="44400"/>
                </a:cubicBezTo>
                <a:cubicBezTo>
                  <a:pt x="1643251" y="33843"/>
                  <a:pt x="1654443" y="28525"/>
                  <a:pt x="1664127" y="28525"/>
                </a:cubicBezTo>
                <a:cubicBezTo>
                  <a:pt x="1678573" y="28525"/>
                  <a:pt x="1690320" y="32732"/>
                  <a:pt x="1691273" y="49321"/>
                </a:cubicBezTo>
                <a:lnTo>
                  <a:pt x="1720562" y="49321"/>
                </a:lnTo>
                <a:cubicBezTo>
                  <a:pt x="1720562" y="17571"/>
                  <a:pt x="1694210" y="4951"/>
                  <a:pt x="1665476" y="4951"/>
                </a:cubicBezTo>
                <a:cubicBezTo>
                  <a:pt x="1640552" y="4951"/>
                  <a:pt x="1613962" y="18524"/>
                  <a:pt x="1613962" y="46623"/>
                </a:cubicBezTo>
                <a:cubicBezTo>
                  <a:pt x="1613962" y="72499"/>
                  <a:pt x="1634599" y="80357"/>
                  <a:pt x="1654999" y="85754"/>
                </a:cubicBezTo>
                <a:cubicBezTo>
                  <a:pt x="1675398" y="91152"/>
                  <a:pt x="1695956" y="93692"/>
                  <a:pt x="1695956" y="108535"/>
                </a:cubicBezTo>
                <a:cubicBezTo>
                  <a:pt x="1695956" y="123378"/>
                  <a:pt x="1679684" y="125680"/>
                  <a:pt x="1669127" y="125680"/>
                </a:cubicBezTo>
                <a:cubicBezTo>
                  <a:pt x="1653252" y="125680"/>
                  <a:pt x="1638647" y="118536"/>
                  <a:pt x="1638647" y="100280"/>
                </a:cubicBezTo>
                <a:close/>
                <a:moveTo>
                  <a:pt x="1509107" y="32017"/>
                </a:moveTo>
                <a:lnTo>
                  <a:pt x="1542207" y="32017"/>
                </a:lnTo>
                <a:cubicBezTo>
                  <a:pt x="1555780" y="32017"/>
                  <a:pt x="1563082" y="37812"/>
                  <a:pt x="1563082" y="51147"/>
                </a:cubicBezTo>
                <a:cubicBezTo>
                  <a:pt x="1563082" y="64482"/>
                  <a:pt x="1555780" y="70832"/>
                  <a:pt x="1542207" y="70832"/>
                </a:cubicBezTo>
                <a:lnTo>
                  <a:pt x="1509107" y="70832"/>
                </a:lnTo>
                <a:close/>
                <a:moveTo>
                  <a:pt x="1478786" y="146159"/>
                </a:moveTo>
                <a:lnTo>
                  <a:pt x="1509107" y="146159"/>
                </a:lnTo>
                <a:lnTo>
                  <a:pt x="1509107" y="92422"/>
                </a:lnTo>
                <a:lnTo>
                  <a:pt x="1539349" y="92422"/>
                </a:lnTo>
                <a:cubicBezTo>
                  <a:pt x="1554589" y="92422"/>
                  <a:pt x="1560145" y="98772"/>
                  <a:pt x="1562288" y="113218"/>
                </a:cubicBezTo>
                <a:cubicBezTo>
                  <a:pt x="1562685" y="124347"/>
                  <a:pt x="1564305" y="135388"/>
                  <a:pt x="1567130" y="146159"/>
                </a:cubicBezTo>
                <a:lnTo>
                  <a:pt x="1597372" y="146159"/>
                </a:lnTo>
                <a:cubicBezTo>
                  <a:pt x="1591975" y="138221"/>
                  <a:pt x="1592213" y="122346"/>
                  <a:pt x="1591578" y="113615"/>
                </a:cubicBezTo>
                <a:cubicBezTo>
                  <a:pt x="1590625" y="99724"/>
                  <a:pt x="1586419" y="85278"/>
                  <a:pt x="1571575" y="81389"/>
                </a:cubicBezTo>
                <a:lnTo>
                  <a:pt x="1571575" y="81389"/>
                </a:lnTo>
                <a:cubicBezTo>
                  <a:pt x="1585736" y="76047"/>
                  <a:pt x="1594618" y="61942"/>
                  <a:pt x="1593324" y="46861"/>
                </a:cubicBezTo>
                <a:cubicBezTo>
                  <a:pt x="1593459" y="25993"/>
                  <a:pt x="1576648" y="8975"/>
                  <a:pt x="1555780" y="8840"/>
                </a:cubicBezTo>
                <a:cubicBezTo>
                  <a:pt x="1554883" y="8832"/>
                  <a:pt x="1553978" y="8864"/>
                  <a:pt x="1553081" y="8919"/>
                </a:cubicBezTo>
                <a:lnTo>
                  <a:pt x="1478786" y="8919"/>
                </a:lnTo>
                <a:close/>
                <a:moveTo>
                  <a:pt x="1353850" y="146159"/>
                </a:moveTo>
                <a:lnTo>
                  <a:pt x="1458387" y="146159"/>
                </a:lnTo>
                <a:lnTo>
                  <a:pt x="1458387" y="120759"/>
                </a:lnTo>
                <a:lnTo>
                  <a:pt x="1384171" y="120759"/>
                </a:lnTo>
                <a:lnTo>
                  <a:pt x="1384171" y="87024"/>
                </a:lnTo>
                <a:lnTo>
                  <a:pt x="1450846" y="87024"/>
                </a:lnTo>
                <a:lnTo>
                  <a:pt x="1450846" y="63212"/>
                </a:lnTo>
                <a:lnTo>
                  <a:pt x="1384171" y="63212"/>
                </a:lnTo>
                <a:lnTo>
                  <a:pt x="1384171" y="33684"/>
                </a:lnTo>
                <a:lnTo>
                  <a:pt x="1456799" y="33684"/>
                </a:lnTo>
                <a:lnTo>
                  <a:pt x="1456799" y="8284"/>
                </a:lnTo>
                <a:lnTo>
                  <a:pt x="1353612" y="8284"/>
                </a:lnTo>
                <a:close/>
                <a:moveTo>
                  <a:pt x="1310114" y="146159"/>
                </a:moveTo>
                <a:lnTo>
                  <a:pt x="1329244" y="146159"/>
                </a:lnTo>
                <a:lnTo>
                  <a:pt x="1329244" y="71784"/>
                </a:lnTo>
                <a:lnTo>
                  <a:pt x="1271379" y="71784"/>
                </a:lnTo>
                <a:lnTo>
                  <a:pt x="1271379" y="94327"/>
                </a:lnTo>
                <a:lnTo>
                  <a:pt x="1301859" y="94327"/>
                </a:lnTo>
                <a:cubicBezTo>
                  <a:pt x="1301851" y="110813"/>
                  <a:pt x="1288485" y="124164"/>
                  <a:pt x="1271998" y="124156"/>
                </a:cubicBezTo>
                <a:cubicBezTo>
                  <a:pt x="1271022" y="124156"/>
                  <a:pt x="1270046" y="124108"/>
                  <a:pt x="1269077" y="124013"/>
                </a:cubicBezTo>
                <a:cubicBezTo>
                  <a:pt x="1241852" y="124013"/>
                  <a:pt x="1231612" y="100836"/>
                  <a:pt x="1231612" y="77896"/>
                </a:cubicBezTo>
                <a:cubicBezTo>
                  <a:pt x="1231612" y="54957"/>
                  <a:pt x="1241852" y="30668"/>
                  <a:pt x="1269077" y="30668"/>
                </a:cubicBezTo>
                <a:cubicBezTo>
                  <a:pt x="1283214" y="30041"/>
                  <a:pt x="1295644" y="39931"/>
                  <a:pt x="1298208" y="53846"/>
                </a:cubicBezTo>
                <a:lnTo>
                  <a:pt x="1327100" y="53846"/>
                </a:lnTo>
                <a:cubicBezTo>
                  <a:pt x="1323846" y="22572"/>
                  <a:pt x="1297176" y="5189"/>
                  <a:pt x="1269077" y="5189"/>
                </a:cubicBezTo>
                <a:cubicBezTo>
                  <a:pt x="1226453" y="5189"/>
                  <a:pt x="1201370" y="36939"/>
                  <a:pt x="1201370" y="77896"/>
                </a:cubicBezTo>
                <a:cubicBezTo>
                  <a:pt x="1201370" y="118854"/>
                  <a:pt x="1226453" y="149334"/>
                  <a:pt x="1269077" y="149334"/>
                </a:cubicBezTo>
                <a:cubicBezTo>
                  <a:pt x="1283976" y="149405"/>
                  <a:pt x="1298017" y="142357"/>
                  <a:pt x="1306860" y="130363"/>
                </a:cubicBezTo>
                <a:close/>
                <a:moveTo>
                  <a:pt x="1064607" y="146159"/>
                </a:moveTo>
                <a:lnTo>
                  <a:pt x="1092944" y="146159"/>
                </a:lnTo>
                <a:lnTo>
                  <a:pt x="1092944" y="54004"/>
                </a:lnTo>
                <a:lnTo>
                  <a:pt x="1093341" y="54004"/>
                </a:lnTo>
                <a:lnTo>
                  <a:pt x="1150650" y="146159"/>
                </a:lnTo>
                <a:lnTo>
                  <a:pt x="1180892" y="146159"/>
                </a:lnTo>
                <a:lnTo>
                  <a:pt x="1180892" y="8523"/>
                </a:lnTo>
                <a:lnTo>
                  <a:pt x="1152555" y="8523"/>
                </a:lnTo>
                <a:lnTo>
                  <a:pt x="1152555" y="100836"/>
                </a:lnTo>
                <a:lnTo>
                  <a:pt x="1152158" y="100836"/>
                </a:lnTo>
                <a:lnTo>
                  <a:pt x="1094690" y="8523"/>
                </a:lnTo>
                <a:lnTo>
                  <a:pt x="1064607" y="8523"/>
                </a:lnTo>
                <a:close/>
                <a:moveTo>
                  <a:pt x="985232" y="42416"/>
                </a:moveTo>
                <a:lnTo>
                  <a:pt x="985232" y="42416"/>
                </a:lnTo>
                <a:lnTo>
                  <a:pt x="1002615" y="92978"/>
                </a:lnTo>
                <a:lnTo>
                  <a:pt x="967293" y="92978"/>
                </a:lnTo>
                <a:close/>
                <a:moveTo>
                  <a:pt x="918002" y="146159"/>
                </a:moveTo>
                <a:lnTo>
                  <a:pt x="948243" y="146159"/>
                </a:lnTo>
                <a:lnTo>
                  <a:pt x="959356" y="115282"/>
                </a:lnTo>
                <a:lnTo>
                  <a:pt x="1010870" y="115282"/>
                </a:lnTo>
                <a:lnTo>
                  <a:pt x="1021268" y="145921"/>
                </a:lnTo>
                <a:lnTo>
                  <a:pt x="1053018" y="145921"/>
                </a:lnTo>
                <a:lnTo>
                  <a:pt x="1001504" y="8284"/>
                </a:lnTo>
                <a:lnTo>
                  <a:pt x="970468" y="8284"/>
                </a:lnTo>
                <a:close/>
                <a:moveTo>
                  <a:pt x="789731" y="146159"/>
                </a:moveTo>
                <a:lnTo>
                  <a:pt x="820053" y="146159"/>
                </a:lnTo>
                <a:lnTo>
                  <a:pt x="820053" y="86786"/>
                </a:lnTo>
                <a:lnTo>
                  <a:pt x="875615" y="86786"/>
                </a:lnTo>
                <a:lnTo>
                  <a:pt x="875615" y="146159"/>
                </a:lnTo>
                <a:lnTo>
                  <a:pt x="905857" y="146159"/>
                </a:lnTo>
                <a:lnTo>
                  <a:pt x="905857" y="8523"/>
                </a:lnTo>
                <a:lnTo>
                  <a:pt x="875615" y="8523"/>
                </a:lnTo>
                <a:lnTo>
                  <a:pt x="875615" y="61307"/>
                </a:lnTo>
                <a:lnTo>
                  <a:pt x="820053" y="61307"/>
                </a:lnTo>
                <a:lnTo>
                  <a:pt x="820053" y="8523"/>
                </a:lnTo>
                <a:lnTo>
                  <a:pt x="789493" y="8523"/>
                </a:lnTo>
                <a:close/>
                <a:moveTo>
                  <a:pt x="767983" y="54798"/>
                </a:moveTo>
                <a:cubicBezTo>
                  <a:pt x="764332" y="23048"/>
                  <a:pt x="738852" y="5189"/>
                  <a:pt x="708610" y="5189"/>
                </a:cubicBezTo>
                <a:cubicBezTo>
                  <a:pt x="665986" y="5189"/>
                  <a:pt x="640903" y="36939"/>
                  <a:pt x="640903" y="77896"/>
                </a:cubicBezTo>
                <a:cubicBezTo>
                  <a:pt x="640903" y="118854"/>
                  <a:pt x="665986" y="149334"/>
                  <a:pt x="708610" y="149334"/>
                </a:cubicBezTo>
                <a:cubicBezTo>
                  <a:pt x="742345" y="149334"/>
                  <a:pt x="765998" y="127347"/>
                  <a:pt x="769094" y="92978"/>
                </a:cubicBezTo>
                <a:lnTo>
                  <a:pt x="739805" y="92978"/>
                </a:lnTo>
                <a:cubicBezTo>
                  <a:pt x="737503" y="111154"/>
                  <a:pt x="727105" y="123854"/>
                  <a:pt x="708610" y="123854"/>
                </a:cubicBezTo>
                <a:cubicBezTo>
                  <a:pt x="681385" y="123854"/>
                  <a:pt x="671145" y="100677"/>
                  <a:pt x="671145" y="77738"/>
                </a:cubicBezTo>
                <a:cubicBezTo>
                  <a:pt x="671145" y="54798"/>
                  <a:pt x="681385" y="30509"/>
                  <a:pt x="708610" y="30509"/>
                </a:cubicBezTo>
                <a:cubicBezTo>
                  <a:pt x="723080" y="30073"/>
                  <a:pt x="735756" y="40130"/>
                  <a:pt x="738614" y="54322"/>
                </a:cubicBezTo>
                <a:close/>
                <a:moveTo>
                  <a:pt x="468342" y="146159"/>
                </a:moveTo>
                <a:lnTo>
                  <a:pt x="572800" y="146159"/>
                </a:lnTo>
                <a:lnTo>
                  <a:pt x="572800" y="120759"/>
                </a:lnTo>
                <a:lnTo>
                  <a:pt x="498584" y="120759"/>
                </a:lnTo>
                <a:lnTo>
                  <a:pt x="498584" y="87024"/>
                </a:lnTo>
                <a:lnTo>
                  <a:pt x="565338" y="87024"/>
                </a:lnTo>
                <a:lnTo>
                  <a:pt x="565338" y="63212"/>
                </a:lnTo>
                <a:lnTo>
                  <a:pt x="498584" y="63212"/>
                </a:lnTo>
                <a:lnTo>
                  <a:pt x="498584" y="33684"/>
                </a:lnTo>
                <a:lnTo>
                  <a:pt x="571291" y="33684"/>
                </a:lnTo>
                <a:lnTo>
                  <a:pt x="571291" y="8284"/>
                </a:lnTo>
                <a:lnTo>
                  <a:pt x="468104" y="8284"/>
                </a:lnTo>
                <a:close/>
                <a:moveTo>
                  <a:pt x="293717" y="146159"/>
                </a:moveTo>
                <a:lnTo>
                  <a:pt x="322054" y="146159"/>
                </a:lnTo>
                <a:lnTo>
                  <a:pt x="322054" y="49559"/>
                </a:lnTo>
                <a:lnTo>
                  <a:pt x="322054" y="49559"/>
                </a:lnTo>
                <a:lnTo>
                  <a:pt x="355788" y="146159"/>
                </a:lnTo>
                <a:lnTo>
                  <a:pt x="379125" y="146159"/>
                </a:lnTo>
                <a:lnTo>
                  <a:pt x="412938" y="48607"/>
                </a:lnTo>
                <a:lnTo>
                  <a:pt x="412938" y="48607"/>
                </a:lnTo>
                <a:lnTo>
                  <a:pt x="412938" y="146159"/>
                </a:lnTo>
                <a:lnTo>
                  <a:pt x="441275" y="146159"/>
                </a:lnTo>
                <a:lnTo>
                  <a:pt x="441275" y="8523"/>
                </a:lnTo>
                <a:lnTo>
                  <a:pt x="398730" y="8523"/>
                </a:lnTo>
                <a:lnTo>
                  <a:pt x="368806" y="103217"/>
                </a:lnTo>
                <a:lnTo>
                  <a:pt x="368806" y="103217"/>
                </a:lnTo>
                <a:lnTo>
                  <a:pt x="336580" y="8523"/>
                </a:lnTo>
                <a:lnTo>
                  <a:pt x="293955" y="8523"/>
                </a:lnTo>
                <a:close/>
                <a:moveTo>
                  <a:pt x="214342" y="42416"/>
                </a:moveTo>
                <a:lnTo>
                  <a:pt x="214342" y="42416"/>
                </a:lnTo>
                <a:lnTo>
                  <a:pt x="231725" y="92978"/>
                </a:lnTo>
                <a:lnTo>
                  <a:pt x="196006" y="92978"/>
                </a:lnTo>
                <a:close/>
                <a:moveTo>
                  <a:pt x="146556" y="146159"/>
                </a:moveTo>
                <a:lnTo>
                  <a:pt x="177194" y="146159"/>
                </a:lnTo>
                <a:lnTo>
                  <a:pt x="188069" y="115282"/>
                </a:lnTo>
                <a:lnTo>
                  <a:pt x="239583" y="115282"/>
                </a:lnTo>
                <a:lnTo>
                  <a:pt x="249743" y="146159"/>
                </a:lnTo>
                <a:lnTo>
                  <a:pt x="281493" y="146159"/>
                </a:lnTo>
                <a:lnTo>
                  <a:pt x="229899" y="8523"/>
                </a:lnTo>
                <a:lnTo>
                  <a:pt x="198864" y="8523"/>
                </a:lnTo>
                <a:close/>
                <a:moveTo>
                  <a:pt x="113615" y="146159"/>
                </a:moveTo>
                <a:lnTo>
                  <a:pt x="132903" y="146159"/>
                </a:lnTo>
                <a:lnTo>
                  <a:pt x="132903" y="71784"/>
                </a:lnTo>
                <a:lnTo>
                  <a:pt x="75118" y="71784"/>
                </a:lnTo>
                <a:lnTo>
                  <a:pt x="75118" y="94327"/>
                </a:lnTo>
                <a:lnTo>
                  <a:pt x="105598" y="94327"/>
                </a:lnTo>
                <a:cubicBezTo>
                  <a:pt x="105590" y="110813"/>
                  <a:pt x="92222" y="124164"/>
                  <a:pt x="75739" y="124156"/>
                </a:cubicBezTo>
                <a:cubicBezTo>
                  <a:pt x="74763" y="124156"/>
                  <a:pt x="73788" y="124108"/>
                  <a:pt x="72816" y="124013"/>
                </a:cubicBezTo>
                <a:cubicBezTo>
                  <a:pt x="45591" y="124013"/>
                  <a:pt x="35431" y="100836"/>
                  <a:pt x="35431" y="77896"/>
                </a:cubicBezTo>
                <a:cubicBezTo>
                  <a:pt x="35431" y="54957"/>
                  <a:pt x="45591" y="30668"/>
                  <a:pt x="72816" y="30668"/>
                </a:cubicBezTo>
                <a:cubicBezTo>
                  <a:pt x="86963" y="30001"/>
                  <a:pt x="99417" y="39915"/>
                  <a:pt x="101947" y="53846"/>
                </a:cubicBezTo>
                <a:lnTo>
                  <a:pt x="130681" y="53846"/>
                </a:lnTo>
                <a:cubicBezTo>
                  <a:pt x="127426" y="22572"/>
                  <a:pt x="100836" y="5189"/>
                  <a:pt x="72658" y="5189"/>
                </a:cubicBezTo>
                <a:cubicBezTo>
                  <a:pt x="30033" y="5189"/>
                  <a:pt x="4951" y="36939"/>
                  <a:pt x="4951" y="77896"/>
                </a:cubicBezTo>
                <a:cubicBezTo>
                  <a:pt x="4951" y="118854"/>
                  <a:pt x="30033" y="149334"/>
                  <a:pt x="72658" y="149334"/>
                </a:cubicBezTo>
                <a:cubicBezTo>
                  <a:pt x="87564" y="149429"/>
                  <a:pt x="101614" y="142373"/>
                  <a:pt x="110440" y="130363"/>
                </a:cubicBezTo>
                <a:close/>
              </a:path>
            </a:pathLst>
          </a:custGeom>
          <a:solidFill>
            <a:schemeClr val="bg1"/>
          </a:solidFill>
          <a:ln w="7921" cap="flat">
            <a:noFill/>
            <a:prstDash val="solid"/>
            <a:miter/>
          </a:ln>
        </p:spPr>
        <p:txBody>
          <a:bodyPr rtlCol="0" anchor="ctr"/>
          <a:lstStyle/>
          <a:p>
            <a:endParaRPr lang="sv-SE" noProof="0" dirty="0"/>
          </a:p>
        </p:txBody>
      </p:sp>
      <p:pic>
        <p:nvPicPr>
          <p:cNvPr id="11" name="IpsosLogo">
            <a:extLst>
              <a:ext uri="{FF2B5EF4-FFF2-40B4-BE49-F238E27FC236}">
                <a16:creationId xmlns:a16="http://schemas.microsoft.com/office/drawing/2014/main" id="{E01017A4-D304-441E-9D3A-D03E5A1B93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30260" y="5358931"/>
            <a:ext cx="863743" cy="7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5010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3" userDrawn="1">
          <p15:clr>
            <a:srgbClr val="FBAE40"/>
          </p15:clr>
        </p15:guide>
        <p15:guide id="2" orient="horz" pos="1888" userDrawn="1">
          <p15:clr>
            <a:srgbClr val="FBAE40"/>
          </p15:clr>
        </p15:guide>
        <p15:guide id="4" orient="horz" pos="3317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_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icture Placeholder">
            <a:extLst>
              <a:ext uri="{FF2B5EF4-FFF2-40B4-BE49-F238E27FC236}">
                <a16:creationId xmlns:a16="http://schemas.microsoft.com/office/drawing/2014/main" id="{E18947DC-1E0A-470C-8A8F-054822CACC1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" y="1"/>
            <a:ext cx="12191999" cy="6858000"/>
          </a:xfrm>
          <a:custGeom>
            <a:avLst/>
            <a:gdLst>
              <a:gd name="connsiteX0" fmla="*/ 11642564 w 12191999"/>
              <a:gd name="connsiteY0" fmla="*/ 6693274 h 6854824"/>
              <a:gd name="connsiteX1" fmla="*/ 11654982 w 12191999"/>
              <a:gd name="connsiteY1" fmla="*/ 6698939 h 6854824"/>
              <a:gd name="connsiteX2" fmla="*/ 11659977 w 12191999"/>
              <a:gd name="connsiteY2" fmla="*/ 6715598 h 6854824"/>
              <a:gd name="connsiteX3" fmla="*/ 11655010 w 12191999"/>
              <a:gd name="connsiteY3" fmla="*/ 6732955 h 6854824"/>
              <a:gd name="connsiteX4" fmla="*/ 11642564 w 12191999"/>
              <a:gd name="connsiteY4" fmla="*/ 6738648 h 6854824"/>
              <a:gd name="connsiteX5" fmla="*/ 11630062 w 12191999"/>
              <a:gd name="connsiteY5" fmla="*/ 6732983 h 6854824"/>
              <a:gd name="connsiteX6" fmla="*/ 11625095 w 12191999"/>
              <a:gd name="connsiteY6" fmla="*/ 6715933 h 6854824"/>
              <a:gd name="connsiteX7" fmla="*/ 11630062 w 12191999"/>
              <a:gd name="connsiteY7" fmla="*/ 6698911 h 6854824"/>
              <a:gd name="connsiteX8" fmla="*/ 11642564 w 12191999"/>
              <a:gd name="connsiteY8" fmla="*/ 6693274 h 6854824"/>
              <a:gd name="connsiteX9" fmla="*/ 11522458 w 12191999"/>
              <a:gd name="connsiteY9" fmla="*/ 6692827 h 6854824"/>
              <a:gd name="connsiteX10" fmla="*/ 11533592 w 12191999"/>
              <a:gd name="connsiteY10" fmla="*/ 6698464 h 6854824"/>
              <a:gd name="connsiteX11" fmla="*/ 11538253 w 12191999"/>
              <a:gd name="connsiteY11" fmla="*/ 6715431 h 6854824"/>
              <a:gd name="connsiteX12" fmla="*/ 11533481 w 12191999"/>
              <a:gd name="connsiteY12" fmla="*/ 6732983 h 6854824"/>
              <a:gd name="connsiteX13" fmla="*/ 11522012 w 12191999"/>
              <a:gd name="connsiteY13" fmla="*/ 6738648 h 6854824"/>
              <a:gd name="connsiteX14" fmla="*/ 11510794 w 12191999"/>
              <a:gd name="connsiteY14" fmla="*/ 6733178 h 6854824"/>
              <a:gd name="connsiteX15" fmla="*/ 11506162 w 12191999"/>
              <a:gd name="connsiteY15" fmla="*/ 6716268 h 6854824"/>
              <a:gd name="connsiteX16" fmla="*/ 11511101 w 12191999"/>
              <a:gd name="connsiteY16" fmla="*/ 6698827 h 6854824"/>
              <a:gd name="connsiteX17" fmla="*/ 11522458 w 12191999"/>
              <a:gd name="connsiteY17" fmla="*/ 6692827 h 6854824"/>
              <a:gd name="connsiteX18" fmla="*/ 11704662 w 12191999"/>
              <a:gd name="connsiteY18" fmla="*/ 6684958 h 6854824"/>
              <a:gd name="connsiteX19" fmla="*/ 11695984 w 12191999"/>
              <a:gd name="connsiteY19" fmla="*/ 6686158 h 6854824"/>
              <a:gd name="connsiteX20" fmla="*/ 11689593 w 12191999"/>
              <a:gd name="connsiteY20" fmla="*/ 6689088 h 6854824"/>
              <a:gd name="connsiteX21" fmla="*/ 11684654 w 12191999"/>
              <a:gd name="connsiteY21" fmla="*/ 6694697 h 6854824"/>
              <a:gd name="connsiteX22" fmla="*/ 11682840 w 12191999"/>
              <a:gd name="connsiteY22" fmla="*/ 6702036 h 6854824"/>
              <a:gd name="connsiteX23" fmla="*/ 11685045 w 12191999"/>
              <a:gd name="connsiteY23" fmla="*/ 6709989 h 6854824"/>
              <a:gd name="connsiteX24" fmla="*/ 11691519 w 12191999"/>
              <a:gd name="connsiteY24" fmla="*/ 6715626 h 6854824"/>
              <a:gd name="connsiteX25" fmla="*/ 11706839 w 12191999"/>
              <a:gd name="connsiteY25" fmla="*/ 6720454 h 6854824"/>
              <a:gd name="connsiteX26" fmla="*/ 11717108 w 12191999"/>
              <a:gd name="connsiteY26" fmla="*/ 6723858 h 6854824"/>
              <a:gd name="connsiteX27" fmla="*/ 11720066 w 12191999"/>
              <a:gd name="connsiteY27" fmla="*/ 6729216 h 6854824"/>
              <a:gd name="connsiteX28" fmla="*/ 11716717 w 12191999"/>
              <a:gd name="connsiteY28" fmla="*/ 6735829 h 6854824"/>
              <a:gd name="connsiteX29" fmla="*/ 11706448 w 12191999"/>
              <a:gd name="connsiteY29" fmla="*/ 6738648 h 6854824"/>
              <a:gd name="connsiteX30" fmla="*/ 11695761 w 12191999"/>
              <a:gd name="connsiteY30" fmla="*/ 6735467 h 6854824"/>
              <a:gd name="connsiteX31" fmla="*/ 11691100 w 12191999"/>
              <a:gd name="connsiteY31" fmla="*/ 6726314 h 6854824"/>
              <a:gd name="connsiteX32" fmla="*/ 11681166 w 12191999"/>
              <a:gd name="connsiteY32" fmla="*/ 6727876 h 6854824"/>
              <a:gd name="connsiteX33" fmla="*/ 11688896 w 12191999"/>
              <a:gd name="connsiteY33" fmla="*/ 6742108 h 6854824"/>
              <a:gd name="connsiteX34" fmla="*/ 11706504 w 12191999"/>
              <a:gd name="connsiteY34" fmla="*/ 6746908 h 6854824"/>
              <a:gd name="connsiteX35" fmla="*/ 11719006 w 12191999"/>
              <a:gd name="connsiteY35" fmla="*/ 6744480 h 6854824"/>
              <a:gd name="connsiteX36" fmla="*/ 11727461 w 12191999"/>
              <a:gd name="connsiteY36" fmla="*/ 6737615 h 6854824"/>
              <a:gd name="connsiteX37" fmla="*/ 11730391 w 12191999"/>
              <a:gd name="connsiteY37" fmla="*/ 6728155 h 6854824"/>
              <a:gd name="connsiteX38" fmla="*/ 11727991 w 12191999"/>
              <a:gd name="connsiteY38" fmla="*/ 6719561 h 6854824"/>
              <a:gd name="connsiteX39" fmla="*/ 11721378 w 12191999"/>
              <a:gd name="connsiteY39" fmla="*/ 6714286 h 6854824"/>
              <a:gd name="connsiteX40" fmla="*/ 11706504 w 12191999"/>
              <a:gd name="connsiteY40" fmla="*/ 6709626 h 6854824"/>
              <a:gd name="connsiteX41" fmla="*/ 11697630 w 12191999"/>
              <a:gd name="connsiteY41" fmla="*/ 6707059 h 6854824"/>
              <a:gd name="connsiteX42" fmla="*/ 11693779 w 12191999"/>
              <a:gd name="connsiteY42" fmla="*/ 6704380 h 6854824"/>
              <a:gd name="connsiteX43" fmla="*/ 11692551 w 12191999"/>
              <a:gd name="connsiteY43" fmla="*/ 6700864 h 6854824"/>
              <a:gd name="connsiteX44" fmla="*/ 11695509 w 12191999"/>
              <a:gd name="connsiteY44" fmla="*/ 6695506 h 6854824"/>
              <a:gd name="connsiteX45" fmla="*/ 11705388 w 12191999"/>
              <a:gd name="connsiteY45" fmla="*/ 6693218 h 6854824"/>
              <a:gd name="connsiteX46" fmla="*/ 11714457 w 12191999"/>
              <a:gd name="connsiteY46" fmla="*/ 6695785 h 6854824"/>
              <a:gd name="connsiteX47" fmla="*/ 11718336 w 12191999"/>
              <a:gd name="connsiteY47" fmla="*/ 6702929 h 6854824"/>
              <a:gd name="connsiteX48" fmla="*/ 11728159 w 12191999"/>
              <a:gd name="connsiteY48" fmla="*/ 6701590 h 6854824"/>
              <a:gd name="connsiteX49" fmla="*/ 11724698 w 12191999"/>
              <a:gd name="connsiteY49" fmla="*/ 6692409 h 6854824"/>
              <a:gd name="connsiteX50" fmla="*/ 11716913 w 12191999"/>
              <a:gd name="connsiteY50" fmla="*/ 6686967 h 6854824"/>
              <a:gd name="connsiteX51" fmla="*/ 11704662 w 12191999"/>
              <a:gd name="connsiteY51" fmla="*/ 6684958 h 6854824"/>
              <a:gd name="connsiteX52" fmla="*/ 11642564 w 12191999"/>
              <a:gd name="connsiteY52" fmla="*/ 6684958 h 6854824"/>
              <a:gd name="connsiteX53" fmla="*/ 11623923 w 12191999"/>
              <a:gd name="connsiteY53" fmla="*/ 6691544 h 6854824"/>
              <a:gd name="connsiteX54" fmla="*/ 11614770 w 12191999"/>
              <a:gd name="connsiteY54" fmla="*/ 6715933 h 6854824"/>
              <a:gd name="connsiteX55" fmla="*/ 11622444 w 12191999"/>
              <a:gd name="connsiteY55" fmla="*/ 6738927 h 6854824"/>
              <a:gd name="connsiteX56" fmla="*/ 11642564 w 12191999"/>
              <a:gd name="connsiteY56" fmla="*/ 6746908 h 6854824"/>
              <a:gd name="connsiteX57" fmla="*/ 11656879 w 12191999"/>
              <a:gd name="connsiteY57" fmla="*/ 6743280 h 6854824"/>
              <a:gd name="connsiteX58" fmla="*/ 11666869 w 12191999"/>
              <a:gd name="connsiteY58" fmla="*/ 6733095 h 6854824"/>
              <a:gd name="connsiteX59" fmla="*/ 11670302 w 12191999"/>
              <a:gd name="connsiteY59" fmla="*/ 6715096 h 6854824"/>
              <a:gd name="connsiteX60" fmla="*/ 11662544 w 12191999"/>
              <a:gd name="connsiteY60" fmla="*/ 6692967 h 6854824"/>
              <a:gd name="connsiteX61" fmla="*/ 11642564 w 12191999"/>
              <a:gd name="connsiteY61" fmla="*/ 6684958 h 6854824"/>
              <a:gd name="connsiteX62" fmla="*/ 11580836 w 12191999"/>
              <a:gd name="connsiteY62" fmla="*/ 6684958 h 6854824"/>
              <a:gd name="connsiteX63" fmla="*/ 11572158 w 12191999"/>
              <a:gd name="connsiteY63" fmla="*/ 6686158 h 6854824"/>
              <a:gd name="connsiteX64" fmla="*/ 11565767 w 12191999"/>
              <a:gd name="connsiteY64" fmla="*/ 6689088 h 6854824"/>
              <a:gd name="connsiteX65" fmla="*/ 11560828 w 12191999"/>
              <a:gd name="connsiteY65" fmla="*/ 6694697 h 6854824"/>
              <a:gd name="connsiteX66" fmla="*/ 11559014 w 12191999"/>
              <a:gd name="connsiteY66" fmla="*/ 6702036 h 6854824"/>
              <a:gd name="connsiteX67" fmla="*/ 11561219 w 12191999"/>
              <a:gd name="connsiteY67" fmla="*/ 6709989 h 6854824"/>
              <a:gd name="connsiteX68" fmla="*/ 11567693 w 12191999"/>
              <a:gd name="connsiteY68" fmla="*/ 6715626 h 6854824"/>
              <a:gd name="connsiteX69" fmla="*/ 11583013 w 12191999"/>
              <a:gd name="connsiteY69" fmla="*/ 6720454 h 6854824"/>
              <a:gd name="connsiteX70" fmla="*/ 11593282 w 12191999"/>
              <a:gd name="connsiteY70" fmla="*/ 6723858 h 6854824"/>
              <a:gd name="connsiteX71" fmla="*/ 11596240 w 12191999"/>
              <a:gd name="connsiteY71" fmla="*/ 6729216 h 6854824"/>
              <a:gd name="connsiteX72" fmla="*/ 11592891 w 12191999"/>
              <a:gd name="connsiteY72" fmla="*/ 6735829 h 6854824"/>
              <a:gd name="connsiteX73" fmla="*/ 11582622 w 12191999"/>
              <a:gd name="connsiteY73" fmla="*/ 6738648 h 6854824"/>
              <a:gd name="connsiteX74" fmla="*/ 11571935 w 12191999"/>
              <a:gd name="connsiteY74" fmla="*/ 6735467 h 6854824"/>
              <a:gd name="connsiteX75" fmla="*/ 11567274 w 12191999"/>
              <a:gd name="connsiteY75" fmla="*/ 6726314 h 6854824"/>
              <a:gd name="connsiteX76" fmla="*/ 11557340 w 12191999"/>
              <a:gd name="connsiteY76" fmla="*/ 6727876 h 6854824"/>
              <a:gd name="connsiteX77" fmla="*/ 11565070 w 12191999"/>
              <a:gd name="connsiteY77" fmla="*/ 6742108 h 6854824"/>
              <a:gd name="connsiteX78" fmla="*/ 11582678 w 12191999"/>
              <a:gd name="connsiteY78" fmla="*/ 6746908 h 6854824"/>
              <a:gd name="connsiteX79" fmla="*/ 11595180 w 12191999"/>
              <a:gd name="connsiteY79" fmla="*/ 6744480 h 6854824"/>
              <a:gd name="connsiteX80" fmla="*/ 11603635 w 12191999"/>
              <a:gd name="connsiteY80" fmla="*/ 6737615 h 6854824"/>
              <a:gd name="connsiteX81" fmla="*/ 11606565 w 12191999"/>
              <a:gd name="connsiteY81" fmla="*/ 6728155 h 6854824"/>
              <a:gd name="connsiteX82" fmla="*/ 11604165 w 12191999"/>
              <a:gd name="connsiteY82" fmla="*/ 6719561 h 6854824"/>
              <a:gd name="connsiteX83" fmla="*/ 11597552 w 12191999"/>
              <a:gd name="connsiteY83" fmla="*/ 6714286 h 6854824"/>
              <a:gd name="connsiteX84" fmla="*/ 11582678 w 12191999"/>
              <a:gd name="connsiteY84" fmla="*/ 6709626 h 6854824"/>
              <a:gd name="connsiteX85" fmla="*/ 11573804 w 12191999"/>
              <a:gd name="connsiteY85" fmla="*/ 6707059 h 6854824"/>
              <a:gd name="connsiteX86" fmla="*/ 11569953 w 12191999"/>
              <a:gd name="connsiteY86" fmla="*/ 6704380 h 6854824"/>
              <a:gd name="connsiteX87" fmla="*/ 11568725 w 12191999"/>
              <a:gd name="connsiteY87" fmla="*/ 6700864 h 6854824"/>
              <a:gd name="connsiteX88" fmla="*/ 11571683 w 12191999"/>
              <a:gd name="connsiteY88" fmla="*/ 6695506 h 6854824"/>
              <a:gd name="connsiteX89" fmla="*/ 11581562 w 12191999"/>
              <a:gd name="connsiteY89" fmla="*/ 6693218 h 6854824"/>
              <a:gd name="connsiteX90" fmla="*/ 11590631 w 12191999"/>
              <a:gd name="connsiteY90" fmla="*/ 6695785 h 6854824"/>
              <a:gd name="connsiteX91" fmla="*/ 11594510 w 12191999"/>
              <a:gd name="connsiteY91" fmla="*/ 6702929 h 6854824"/>
              <a:gd name="connsiteX92" fmla="*/ 11604333 w 12191999"/>
              <a:gd name="connsiteY92" fmla="*/ 6701590 h 6854824"/>
              <a:gd name="connsiteX93" fmla="*/ 11600872 w 12191999"/>
              <a:gd name="connsiteY93" fmla="*/ 6692409 h 6854824"/>
              <a:gd name="connsiteX94" fmla="*/ 11593087 w 12191999"/>
              <a:gd name="connsiteY94" fmla="*/ 6686967 h 6854824"/>
              <a:gd name="connsiteX95" fmla="*/ 11580836 w 12191999"/>
              <a:gd name="connsiteY95" fmla="*/ 6684958 h 6854824"/>
              <a:gd name="connsiteX96" fmla="*/ 11523407 w 12191999"/>
              <a:gd name="connsiteY96" fmla="*/ 6684958 h 6854824"/>
              <a:gd name="connsiteX97" fmla="*/ 11513529 w 12191999"/>
              <a:gd name="connsiteY97" fmla="*/ 6687218 h 6854824"/>
              <a:gd name="connsiteX98" fmla="*/ 11506217 w 12191999"/>
              <a:gd name="connsiteY98" fmla="*/ 6693999 h 6854824"/>
              <a:gd name="connsiteX99" fmla="*/ 11506217 w 12191999"/>
              <a:gd name="connsiteY99" fmla="*/ 6686297 h 6854824"/>
              <a:gd name="connsiteX100" fmla="*/ 11497064 w 12191999"/>
              <a:gd name="connsiteY100" fmla="*/ 6686297 h 6854824"/>
              <a:gd name="connsiteX101" fmla="*/ 11497064 w 12191999"/>
              <a:gd name="connsiteY101" fmla="*/ 6768283 h 6854824"/>
              <a:gd name="connsiteX102" fmla="*/ 11507110 w 12191999"/>
              <a:gd name="connsiteY102" fmla="*/ 6768283 h 6854824"/>
              <a:gd name="connsiteX103" fmla="*/ 11507110 w 12191999"/>
              <a:gd name="connsiteY103" fmla="*/ 6739429 h 6854824"/>
              <a:gd name="connsiteX104" fmla="*/ 11513668 w 12191999"/>
              <a:gd name="connsiteY104" fmla="*/ 6744787 h 6854824"/>
              <a:gd name="connsiteX105" fmla="*/ 11522681 w 12191999"/>
              <a:gd name="connsiteY105" fmla="*/ 6746908 h 6854824"/>
              <a:gd name="connsiteX106" fmla="*/ 11535769 w 12191999"/>
              <a:gd name="connsiteY106" fmla="*/ 6743029 h 6854824"/>
              <a:gd name="connsiteX107" fmla="*/ 11545257 w 12191999"/>
              <a:gd name="connsiteY107" fmla="*/ 6731867 h 6854824"/>
              <a:gd name="connsiteX108" fmla="*/ 11548522 w 12191999"/>
              <a:gd name="connsiteY108" fmla="*/ 6715486 h 6854824"/>
              <a:gd name="connsiteX109" fmla="*/ 11545564 w 12191999"/>
              <a:gd name="connsiteY109" fmla="*/ 6699887 h 6854824"/>
              <a:gd name="connsiteX110" fmla="*/ 11536802 w 12191999"/>
              <a:gd name="connsiteY110" fmla="*/ 6688865 h 6854824"/>
              <a:gd name="connsiteX111" fmla="*/ 11523407 w 12191999"/>
              <a:gd name="connsiteY111" fmla="*/ 6684958 h 6854824"/>
              <a:gd name="connsiteX112" fmla="*/ 11387081 w 12191999"/>
              <a:gd name="connsiteY112" fmla="*/ 6678447 h 6854824"/>
              <a:gd name="connsiteX113" fmla="*/ 11375277 w 12191999"/>
              <a:gd name="connsiteY113" fmla="*/ 6681210 h 6854824"/>
              <a:gd name="connsiteX114" fmla="*/ 11367324 w 12191999"/>
              <a:gd name="connsiteY114" fmla="*/ 6689414 h 6854824"/>
              <a:gd name="connsiteX115" fmla="*/ 11364533 w 12191999"/>
              <a:gd name="connsiteY115" fmla="*/ 6702222 h 6854824"/>
              <a:gd name="connsiteX116" fmla="*/ 11370672 w 12191999"/>
              <a:gd name="connsiteY116" fmla="*/ 6719858 h 6854824"/>
              <a:gd name="connsiteX117" fmla="*/ 11386634 w 12191999"/>
              <a:gd name="connsiteY117" fmla="*/ 6726221 h 6854824"/>
              <a:gd name="connsiteX118" fmla="*/ 11399833 w 12191999"/>
              <a:gd name="connsiteY118" fmla="*/ 6722063 h 6854824"/>
              <a:gd name="connsiteX119" fmla="*/ 11406949 w 12191999"/>
              <a:gd name="connsiteY119" fmla="*/ 6710929 h 6854824"/>
              <a:gd name="connsiteX120" fmla="*/ 11400085 w 12191999"/>
              <a:gd name="connsiteY120" fmla="*/ 6708920 h 6854824"/>
              <a:gd name="connsiteX121" fmla="*/ 11395062 w 12191999"/>
              <a:gd name="connsiteY121" fmla="*/ 6716789 h 6854824"/>
              <a:gd name="connsiteX122" fmla="*/ 11386244 w 12191999"/>
              <a:gd name="connsiteY122" fmla="*/ 6719691 h 6854824"/>
              <a:gd name="connsiteX123" fmla="*/ 11376058 w 12191999"/>
              <a:gd name="connsiteY123" fmla="*/ 6715310 h 6854824"/>
              <a:gd name="connsiteX124" fmla="*/ 11372123 w 12191999"/>
              <a:gd name="connsiteY124" fmla="*/ 6702390 h 6854824"/>
              <a:gd name="connsiteX125" fmla="*/ 11376281 w 12191999"/>
              <a:gd name="connsiteY125" fmla="*/ 6689274 h 6854824"/>
              <a:gd name="connsiteX126" fmla="*/ 11386857 w 12191999"/>
              <a:gd name="connsiteY126" fmla="*/ 6684698 h 6854824"/>
              <a:gd name="connsiteX127" fmla="*/ 11394531 w 12191999"/>
              <a:gd name="connsiteY127" fmla="*/ 6686902 h 6854824"/>
              <a:gd name="connsiteX128" fmla="*/ 11399471 w 12191999"/>
              <a:gd name="connsiteY128" fmla="*/ 6693237 h 6854824"/>
              <a:gd name="connsiteX129" fmla="*/ 11406112 w 12191999"/>
              <a:gd name="connsiteY129" fmla="*/ 6691618 h 6854824"/>
              <a:gd name="connsiteX130" fmla="*/ 11399415 w 12191999"/>
              <a:gd name="connsiteY130" fmla="*/ 6681991 h 6854824"/>
              <a:gd name="connsiteX131" fmla="*/ 11387081 w 12191999"/>
              <a:gd name="connsiteY131" fmla="*/ 6678447 h 6854824"/>
              <a:gd name="connsiteX132" fmla="*/ 11386578 w 12191999"/>
              <a:gd name="connsiteY132" fmla="*/ 6669331 h 6854824"/>
              <a:gd name="connsiteX133" fmla="*/ 11403824 w 12191999"/>
              <a:gd name="connsiteY133" fmla="*/ 6673880 h 6854824"/>
              <a:gd name="connsiteX134" fmla="*/ 11416967 w 12191999"/>
              <a:gd name="connsiteY134" fmla="*/ 6686883 h 6854824"/>
              <a:gd name="connsiteX135" fmla="*/ 11421683 w 12191999"/>
              <a:gd name="connsiteY135" fmla="*/ 6704492 h 6854824"/>
              <a:gd name="connsiteX136" fmla="*/ 11417051 w 12191999"/>
              <a:gd name="connsiteY136" fmla="*/ 6721932 h 6854824"/>
              <a:gd name="connsiteX137" fmla="*/ 11404047 w 12191999"/>
              <a:gd name="connsiteY137" fmla="*/ 6734936 h 6854824"/>
              <a:gd name="connsiteX138" fmla="*/ 11386578 w 12191999"/>
              <a:gd name="connsiteY138" fmla="*/ 6739597 h 6854824"/>
              <a:gd name="connsiteX139" fmla="*/ 11369110 w 12191999"/>
              <a:gd name="connsiteY139" fmla="*/ 6734936 h 6854824"/>
              <a:gd name="connsiteX140" fmla="*/ 11356078 w 12191999"/>
              <a:gd name="connsiteY140" fmla="*/ 6721932 h 6854824"/>
              <a:gd name="connsiteX141" fmla="*/ 11351418 w 12191999"/>
              <a:gd name="connsiteY141" fmla="*/ 6704492 h 6854824"/>
              <a:gd name="connsiteX142" fmla="*/ 11356162 w 12191999"/>
              <a:gd name="connsiteY142" fmla="*/ 6686883 h 6854824"/>
              <a:gd name="connsiteX143" fmla="*/ 11369305 w 12191999"/>
              <a:gd name="connsiteY143" fmla="*/ 6673880 h 6854824"/>
              <a:gd name="connsiteX144" fmla="*/ 11386578 w 12191999"/>
              <a:gd name="connsiteY144" fmla="*/ 6669331 h 6854824"/>
              <a:gd name="connsiteX145" fmla="*/ 11469234 w 12191999"/>
              <a:gd name="connsiteY145" fmla="*/ 6663750 h 6854824"/>
              <a:gd name="connsiteX146" fmla="*/ 11469234 w 12191999"/>
              <a:gd name="connsiteY146" fmla="*/ 6745568 h 6854824"/>
              <a:gd name="connsiteX147" fmla="*/ 11480061 w 12191999"/>
              <a:gd name="connsiteY147" fmla="*/ 6745568 h 6854824"/>
              <a:gd name="connsiteX148" fmla="*/ 11480061 w 12191999"/>
              <a:gd name="connsiteY148" fmla="*/ 6663750 h 6854824"/>
              <a:gd name="connsiteX149" fmla="*/ 11386578 w 12191999"/>
              <a:gd name="connsiteY149" fmla="*/ 6662355 h 6854824"/>
              <a:gd name="connsiteX150" fmla="*/ 11365873 w 12191999"/>
              <a:gd name="connsiteY150" fmla="*/ 6667796 h 6854824"/>
              <a:gd name="connsiteX151" fmla="*/ 11350106 w 12191999"/>
              <a:gd name="connsiteY151" fmla="*/ 6683367 h 6854824"/>
              <a:gd name="connsiteX152" fmla="*/ 11344441 w 12191999"/>
              <a:gd name="connsiteY152" fmla="*/ 6704492 h 6854824"/>
              <a:gd name="connsiteX153" fmla="*/ 11350022 w 12191999"/>
              <a:gd name="connsiteY153" fmla="*/ 6725421 h 6854824"/>
              <a:gd name="connsiteX154" fmla="*/ 11365622 w 12191999"/>
              <a:gd name="connsiteY154" fmla="*/ 6741020 h 6854824"/>
              <a:gd name="connsiteX155" fmla="*/ 11386578 w 12191999"/>
              <a:gd name="connsiteY155" fmla="*/ 6746573 h 6854824"/>
              <a:gd name="connsiteX156" fmla="*/ 11407535 w 12191999"/>
              <a:gd name="connsiteY156" fmla="*/ 6741020 h 6854824"/>
              <a:gd name="connsiteX157" fmla="*/ 11423106 w 12191999"/>
              <a:gd name="connsiteY157" fmla="*/ 6725421 h 6854824"/>
              <a:gd name="connsiteX158" fmla="*/ 11428660 w 12191999"/>
              <a:gd name="connsiteY158" fmla="*/ 6704492 h 6854824"/>
              <a:gd name="connsiteX159" fmla="*/ 11423023 w 12191999"/>
              <a:gd name="connsiteY159" fmla="*/ 6683367 h 6854824"/>
              <a:gd name="connsiteX160" fmla="*/ 11407284 w 12191999"/>
              <a:gd name="connsiteY160" fmla="*/ 6667796 h 6854824"/>
              <a:gd name="connsiteX161" fmla="*/ 11386578 w 12191999"/>
              <a:gd name="connsiteY161" fmla="*/ 6662355 h 6854824"/>
              <a:gd name="connsiteX162" fmla="*/ 818352 w 12191999"/>
              <a:gd name="connsiteY162" fmla="*/ 6201649 h 6854824"/>
              <a:gd name="connsiteX163" fmla="*/ 818352 w 12191999"/>
              <a:gd name="connsiteY163" fmla="*/ 6597649 h 6854824"/>
              <a:gd name="connsiteX164" fmla="*/ 824702 w 12191999"/>
              <a:gd name="connsiteY164" fmla="*/ 6597649 h 6854824"/>
              <a:gd name="connsiteX165" fmla="*/ 824702 w 12191999"/>
              <a:gd name="connsiteY165" fmla="*/ 6201649 h 6854824"/>
              <a:gd name="connsiteX166" fmla="*/ 11344275 w 12191999"/>
              <a:gd name="connsiteY166" fmla="*/ 6196639 h 6854824"/>
              <a:gd name="connsiteX167" fmla="*/ 11344275 w 12191999"/>
              <a:gd name="connsiteY167" fmla="*/ 6534644 h 6854824"/>
              <a:gd name="connsiteX168" fmla="*/ 11344275 w 12191999"/>
              <a:gd name="connsiteY168" fmla="*/ 6605968 h 6854824"/>
              <a:gd name="connsiteX169" fmla="*/ 11737507 w 12191999"/>
              <a:gd name="connsiteY169" fmla="*/ 6605968 h 6854824"/>
              <a:gd name="connsiteX170" fmla="*/ 11755855 w 12191999"/>
              <a:gd name="connsiteY170" fmla="*/ 6553660 h 6854824"/>
              <a:gd name="connsiteX171" fmla="*/ 11780876 w 12191999"/>
              <a:gd name="connsiteY171" fmla="*/ 6196639 h 6854824"/>
              <a:gd name="connsiteX172" fmla="*/ 11344275 w 12191999"/>
              <a:gd name="connsiteY172" fmla="*/ 6196639 h 6854824"/>
              <a:gd name="connsiteX173" fmla="*/ 0 w 12191999"/>
              <a:gd name="connsiteY173" fmla="*/ 0 h 6854824"/>
              <a:gd name="connsiteX174" fmla="*/ 12191999 w 12191999"/>
              <a:gd name="connsiteY174" fmla="*/ 0 h 6854824"/>
              <a:gd name="connsiteX175" fmla="*/ 12191999 w 12191999"/>
              <a:gd name="connsiteY175" fmla="*/ 6854824 h 6854824"/>
              <a:gd name="connsiteX176" fmla="*/ 0 w 12191999"/>
              <a:gd name="connsiteY176" fmla="*/ 6854824 h 6854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</a:cxnLst>
            <a:rect l="l" t="t" r="r" b="b"/>
            <a:pathLst>
              <a:path w="12191999" h="6854824">
                <a:moveTo>
                  <a:pt x="11642564" y="6693274"/>
                </a:moveTo>
                <a:cubicBezTo>
                  <a:pt x="11647512" y="6693274"/>
                  <a:pt x="11651652" y="6695162"/>
                  <a:pt x="11654982" y="6698939"/>
                </a:cubicBezTo>
                <a:cubicBezTo>
                  <a:pt x="11658312" y="6702715"/>
                  <a:pt x="11659977" y="6708268"/>
                  <a:pt x="11659977" y="6715598"/>
                </a:cubicBezTo>
                <a:cubicBezTo>
                  <a:pt x="11659977" y="6723374"/>
                  <a:pt x="11658321" y="6729160"/>
                  <a:pt x="11655010" y="6732955"/>
                </a:cubicBezTo>
                <a:cubicBezTo>
                  <a:pt x="11651698" y="6736750"/>
                  <a:pt x="11647549" y="6738648"/>
                  <a:pt x="11642564" y="6738648"/>
                </a:cubicBezTo>
                <a:cubicBezTo>
                  <a:pt x="11637541" y="6738648"/>
                  <a:pt x="11633374" y="6736759"/>
                  <a:pt x="11630062" y="6732983"/>
                </a:cubicBezTo>
                <a:cubicBezTo>
                  <a:pt x="11626751" y="6729206"/>
                  <a:pt x="11625095" y="6723523"/>
                  <a:pt x="11625095" y="6715933"/>
                </a:cubicBezTo>
                <a:cubicBezTo>
                  <a:pt x="11625095" y="6708343"/>
                  <a:pt x="11626751" y="6702669"/>
                  <a:pt x="11630062" y="6698911"/>
                </a:cubicBezTo>
                <a:cubicBezTo>
                  <a:pt x="11633374" y="6695153"/>
                  <a:pt x="11637541" y="6693274"/>
                  <a:pt x="11642564" y="6693274"/>
                </a:cubicBezTo>
                <a:close/>
                <a:moveTo>
                  <a:pt x="11522458" y="6692827"/>
                </a:moveTo>
                <a:cubicBezTo>
                  <a:pt x="11526774" y="6692827"/>
                  <a:pt x="11530486" y="6694706"/>
                  <a:pt x="11533592" y="6698464"/>
                </a:cubicBezTo>
                <a:cubicBezTo>
                  <a:pt x="11536699" y="6702222"/>
                  <a:pt x="11538253" y="6707878"/>
                  <a:pt x="11538253" y="6715431"/>
                </a:cubicBezTo>
                <a:cubicBezTo>
                  <a:pt x="11538253" y="6723356"/>
                  <a:pt x="11536662" y="6729206"/>
                  <a:pt x="11533481" y="6732983"/>
                </a:cubicBezTo>
                <a:cubicBezTo>
                  <a:pt x="11530300" y="6736759"/>
                  <a:pt x="11526477" y="6738648"/>
                  <a:pt x="11522012" y="6738648"/>
                </a:cubicBezTo>
                <a:cubicBezTo>
                  <a:pt x="11517621" y="6738648"/>
                  <a:pt x="11513882" y="6736825"/>
                  <a:pt x="11510794" y="6733178"/>
                </a:cubicBezTo>
                <a:cubicBezTo>
                  <a:pt x="11507706" y="6729532"/>
                  <a:pt x="11506162" y="6723895"/>
                  <a:pt x="11506162" y="6716268"/>
                </a:cubicBezTo>
                <a:cubicBezTo>
                  <a:pt x="11506162" y="6708640"/>
                  <a:pt x="11507808" y="6702827"/>
                  <a:pt x="11511101" y="6698827"/>
                </a:cubicBezTo>
                <a:cubicBezTo>
                  <a:pt x="11514394" y="6694827"/>
                  <a:pt x="11518179" y="6692827"/>
                  <a:pt x="11522458" y="6692827"/>
                </a:cubicBezTo>
                <a:close/>
                <a:moveTo>
                  <a:pt x="11704662" y="6684958"/>
                </a:moveTo>
                <a:cubicBezTo>
                  <a:pt x="11701574" y="6684958"/>
                  <a:pt x="11698681" y="6685358"/>
                  <a:pt x="11695984" y="6686158"/>
                </a:cubicBezTo>
                <a:cubicBezTo>
                  <a:pt x="11693286" y="6686958"/>
                  <a:pt x="11691156" y="6687935"/>
                  <a:pt x="11689593" y="6689088"/>
                </a:cubicBezTo>
                <a:cubicBezTo>
                  <a:pt x="11687510" y="6690576"/>
                  <a:pt x="11685863" y="6692446"/>
                  <a:pt x="11684654" y="6694697"/>
                </a:cubicBezTo>
                <a:cubicBezTo>
                  <a:pt x="11683445" y="6696948"/>
                  <a:pt x="11682840" y="6699394"/>
                  <a:pt x="11682840" y="6702036"/>
                </a:cubicBezTo>
                <a:cubicBezTo>
                  <a:pt x="11682840" y="6704938"/>
                  <a:pt x="11683575" y="6707589"/>
                  <a:pt x="11685045" y="6709989"/>
                </a:cubicBezTo>
                <a:cubicBezTo>
                  <a:pt x="11686515" y="6712389"/>
                  <a:pt x="11688673" y="6714268"/>
                  <a:pt x="11691519" y="6715626"/>
                </a:cubicBezTo>
                <a:cubicBezTo>
                  <a:pt x="11694365" y="6716984"/>
                  <a:pt x="11699472" y="6718593"/>
                  <a:pt x="11706839" y="6720454"/>
                </a:cubicBezTo>
                <a:cubicBezTo>
                  <a:pt x="11712308" y="6721830"/>
                  <a:pt x="11715731" y="6722965"/>
                  <a:pt x="11717108" y="6723858"/>
                </a:cubicBezTo>
                <a:cubicBezTo>
                  <a:pt x="11719080" y="6725160"/>
                  <a:pt x="11720066" y="6726946"/>
                  <a:pt x="11720066" y="6729216"/>
                </a:cubicBezTo>
                <a:cubicBezTo>
                  <a:pt x="11720066" y="6731746"/>
                  <a:pt x="11718950" y="6733950"/>
                  <a:pt x="11716717" y="6735829"/>
                </a:cubicBezTo>
                <a:cubicBezTo>
                  <a:pt x="11714485" y="6737708"/>
                  <a:pt x="11711062" y="6738648"/>
                  <a:pt x="11706448" y="6738648"/>
                </a:cubicBezTo>
                <a:cubicBezTo>
                  <a:pt x="11701872" y="6738648"/>
                  <a:pt x="11698309" y="6737587"/>
                  <a:pt x="11695761" y="6735467"/>
                </a:cubicBezTo>
                <a:cubicBezTo>
                  <a:pt x="11693212" y="6733346"/>
                  <a:pt x="11691658" y="6730295"/>
                  <a:pt x="11691100" y="6726314"/>
                </a:cubicBezTo>
                <a:lnTo>
                  <a:pt x="11681166" y="6727876"/>
                </a:lnTo>
                <a:cubicBezTo>
                  <a:pt x="11682282" y="6734164"/>
                  <a:pt x="11684859" y="6738908"/>
                  <a:pt x="11688896" y="6742108"/>
                </a:cubicBezTo>
                <a:cubicBezTo>
                  <a:pt x="11692933" y="6745308"/>
                  <a:pt x="11698802" y="6746908"/>
                  <a:pt x="11706504" y="6746908"/>
                </a:cubicBezTo>
                <a:cubicBezTo>
                  <a:pt x="11711155" y="6746908"/>
                  <a:pt x="11715322" y="6746098"/>
                  <a:pt x="11719006" y="6744480"/>
                </a:cubicBezTo>
                <a:cubicBezTo>
                  <a:pt x="11722689" y="6742861"/>
                  <a:pt x="11725508" y="6740573"/>
                  <a:pt x="11727461" y="6737615"/>
                </a:cubicBezTo>
                <a:cubicBezTo>
                  <a:pt x="11729414" y="6734657"/>
                  <a:pt x="11730391" y="6731504"/>
                  <a:pt x="11730391" y="6728155"/>
                </a:cubicBezTo>
                <a:cubicBezTo>
                  <a:pt x="11730391" y="6724732"/>
                  <a:pt x="11729591" y="6721867"/>
                  <a:pt x="11727991" y="6719561"/>
                </a:cubicBezTo>
                <a:cubicBezTo>
                  <a:pt x="11726391" y="6717254"/>
                  <a:pt x="11724187" y="6715496"/>
                  <a:pt x="11721378" y="6714286"/>
                </a:cubicBezTo>
                <a:cubicBezTo>
                  <a:pt x="11718568" y="6713077"/>
                  <a:pt x="11713611" y="6711524"/>
                  <a:pt x="11706504" y="6709626"/>
                </a:cubicBezTo>
                <a:cubicBezTo>
                  <a:pt x="11701593" y="6708287"/>
                  <a:pt x="11698635" y="6707431"/>
                  <a:pt x="11697630" y="6707059"/>
                </a:cubicBezTo>
                <a:cubicBezTo>
                  <a:pt x="11695881" y="6706352"/>
                  <a:pt x="11694598" y="6705459"/>
                  <a:pt x="11693779" y="6704380"/>
                </a:cubicBezTo>
                <a:cubicBezTo>
                  <a:pt x="11692961" y="6703338"/>
                  <a:pt x="11692551" y="6702166"/>
                  <a:pt x="11692551" y="6700864"/>
                </a:cubicBezTo>
                <a:cubicBezTo>
                  <a:pt x="11692551" y="6698818"/>
                  <a:pt x="11693537" y="6697032"/>
                  <a:pt x="11695509" y="6695506"/>
                </a:cubicBezTo>
                <a:cubicBezTo>
                  <a:pt x="11697481" y="6693981"/>
                  <a:pt x="11700774" y="6693218"/>
                  <a:pt x="11705388" y="6693218"/>
                </a:cubicBezTo>
                <a:cubicBezTo>
                  <a:pt x="11709295" y="6693218"/>
                  <a:pt x="11712318" y="6694074"/>
                  <a:pt x="11714457" y="6695785"/>
                </a:cubicBezTo>
                <a:cubicBezTo>
                  <a:pt x="11716596" y="6697497"/>
                  <a:pt x="11717889" y="6699878"/>
                  <a:pt x="11718336" y="6702929"/>
                </a:cubicBezTo>
                <a:lnTo>
                  <a:pt x="11728159" y="6701590"/>
                </a:lnTo>
                <a:cubicBezTo>
                  <a:pt x="11727526" y="6697757"/>
                  <a:pt x="11726373" y="6694697"/>
                  <a:pt x="11724698" y="6692409"/>
                </a:cubicBezTo>
                <a:cubicBezTo>
                  <a:pt x="11723024" y="6690120"/>
                  <a:pt x="11720429" y="6688307"/>
                  <a:pt x="11716913" y="6686967"/>
                </a:cubicBezTo>
                <a:cubicBezTo>
                  <a:pt x="11713397" y="6685628"/>
                  <a:pt x="11709313" y="6684958"/>
                  <a:pt x="11704662" y="6684958"/>
                </a:cubicBezTo>
                <a:close/>
                <a:moveTo>
                  <a:pt x="11642564" y="6684958"/>
                </a:moveTo>
                <a:cubicBezTo>
                  <a:pt x="11635234" y="6684958"/>
                  <a:pt x="11629020" y="6687153"/>
                  <a:pt x="11623923" y="6691544"/>
                </a:cubicBezTo>
                <a:cubicBezTo>
                  <a:pt x="11617821" y="6696827"/>
                  <a:pt x="11614770" y="6704957"/>
                  <a:pt x="11614770" y="6715933"/>
                </a:cubicBezTo>
                <a:cubicBezTo>
                  <a:pt x="11614770" y="6725942"/>
                  <a:pt x="11617328" y="6733606"/>
                  <a:pt x="11622444" y="6738927"/>
                </a:cubicBezTo>
                <a:cubicBezTo>
                  <a:pt x="11627560" y="6744247"/>
                  <a:pt x="11634267" y="6746908"/>
                  <a:pt x="11642564" y="6746908"/>
                </a:cubicBezTo>
                <a:cubicBezTo>
                  <a:pt x="11647736" y="6746908"/>
                  <a:pt x="11652507" y="6745698"/>
                  <a:pt x="11656879" y="6743280"/>
                </a:cubicBezTo>
                <a:cubicBezTo>
                  <a:pt x="11661251" y="6740862"/>
                  <a:pt x="11664581" y="6737466"/>
                  <a:pt x="11666869" y="6733095"/>
                </a:cubicBezTo>
                <a:cubicBezTo>
                  <a:pt x="11669157" y="6728723"/>
                  <a:pt x="11670302" y="6722723"/>
                  <a:pt x="11670302" y="6715096"/>
                </a:cubicBezTo>
                <a:cubicBezTo>
                  <a:pt x="11670302" y="6705682"/>
                  <a:pt x="11667716" y="6698306"/>
                  <a:pt x="11662544" y="6692967"/>
                </a:cubicBezTo>
                <a:cubicBezTo>
                  <a:pt x="11657372" y="6687628"/>
                  <a:pt x="11650712" y="6684958"/>
                  <a:pt x="11642564" y="6684958"/>
                </a:cubicBezTo>
                <a:close/>
                <a:moveTo>
                  <a:pt x="11580836" y="6684958"/>
                </a:moveTo>
                <a:cubicBezTo>
                  <a:pt x="11577748" y="6684958"/>
                  <a:pt x="11574855" y="6685358"/>
                  <a:pt x="11572158" y="6686158"/>
                </a:cubicBezTo>
                <a:cubicBezTo>
                  <a:pt x="11569460" y="6686958"/>
                  <a:pt x="11567330" y="6687935"/>
                  <a:pt x="11565767" y="6689088"/>
                </a:cubicBezTo>
                <a:cubicBezTo>
                  <a:pt x="11563684" y="6690576"/>
                  <a:pt x="11562037" y="6692446"/>
                  <a:pt x="11560828" y="6694697"/>
                </a:cubicBezTo>
                <a:cubicBezTo>
                  <a:pt x="11559619" y="6696948"/>
                  <a:pt x="11559014" y="6699394"/>
                  <a:pt x="11559014" y="6702036"/>
                </a:cubicBezTo>
                <a:cubicBezTo>
                  <a:pt x="11559014" y="6704938"/>
                  <a:pt x="11559749" y="6707589"/>
                  <a:pt x="11561219" y="6709989"/>
                </a:cubicBezTo>
                <a:cubicBezTo>
                  <a:pt x="11562689" y="6712389"/>
                  <a:pt x="11564847" y="6714268"/>
                  <a:pt x="11567693" y="6715626"/>
                </a:cubicBezTo>
                <a:cubicBezTo>
                  <a:pt x="11570539" y="6716984"/>
                  <a:pt x="11575646" y="6718593"/>
                  <a:pt x="11583013" y="6720454"/>
                </a:cubicBezTo>
                <a:cubicBezTo>
                  <a:pt x="11588482" y="6721830"/>
                  <a:pt x="11591905" y="6722965"/>
                  <a:pt x="11593282" y="6723858"/>
                </a:cubicBezTo>
                <a:cubicBezTo>
                  <a:pt x="11595254" y="6725160"/>
                  <a:pt x="11596240" y="6726946"/>
                  <a:pt x="11596240" y="6729216"/>
                </a:cubicBezTo>
                <a:cubicBezTo>
                  <a:pt x="11596240" y="6731746"/>
                  <a:pt x="11595124" y="6733950"/>
                  <a:pt x="11592891" y="6735829"/>
                </a:cubicBezTo>
                <a:cubicBezTo>
                  <a:pt x="11590659" y="6737708"/>
                  <a:pt x="11587236" y="6738648"/>
                  <a:pt x="11582622" y="6738648"/>
                </a:cubicBezTo>
                <a:cubicBezTo>
                  <a:pt x="11578046" y="6738648"/>
                  <a:pt x="11574483" y="6737587"/>
                  <a:pt x="11571935" y="6735467"/>
                </a:cubicBezTo>
                <a:cubicBezTo>
                  <a:pt x="11569386" y="6733346"/>
                  <a:pt x="11567832" y="6730295"/>
                  <a:pt x="11567274" y="6726314"/>
                </a:cubicBezTo>
                <a:lnTo>
                  <a:pt x="11557340" y="6727876"/>
                </a:lnTo>
                <a:cubicBezTo>
                  <a:pt x="11558456" y="6734164"/>
                  <a:pt x="11561033" y="6738908"/>
                  <a:pt x="11565070" y="6742108"/>
                </a:cubicBezTo>
                <a:cubicBezTo>
                  <a:pt x="11569107" y="6745308"/>
                  <a:pt x="11574976" y="6746908"/>
                  <a:pt x="11582678" y="6746908"/>
                </a:cubicBezTo>
                <a:cubicBezTo>
                  <a:pt x="11587329" y="6746908"/>
                  <a:pt x="11591496" y="6746098"/>
                  <a:pt x="11595180" y="6744480"/>
                </a:cubicBezTo>
                <a:cubicBezTo>
                  <a:pt x="11598863" y="6742861"/>
                  <a:pt x="11601682" y="6740573"/>
                  <a:pt x="11603635" y="6737615"/>
                </a:cubicBezTo>
                <a:cubicBezTo>
                  <a:pt x="11605588" y="6734657"/>
                  <a:pt x="11606565" y="6731504"/>
                  <a:pt x="11606565" y="6728155"/>
                </a:cubicBezTo>
                <a:cubicBezTo>
                  <a:pt x="11606565" y="6724732"/>
                  <a:pt x="11605765" y="6721867"/>
                  <a:pt x="11604165" y="6719561"/>
                </a:cubicBezTo>
                <a:cubicBezTo>
                  <a:pt x="11602565" y="6717254"/>
                  <a:pt x="11600361" y="6715496"/>
                  <a:pt x="11597552" y="6714286"/>
                </a:cubicBezTo>
                <a:cubicBezTo>
                  <a:pt x="11594742" y="6713077"/>
                  <a:pt x="11589785" y="6711524"/>
                  <a:pt x="11582678" y="6709626"/>
                </a:cubicBezTo>
                <a:cubicBezTo>
                  <a:pt x="11577767" y="6708287"/>
                  <a:pt x="11574809" y="6707431"/>
                  <a:pt x="11573804" y="6707059"/>
                </a:cubicBezTo>
                <a:cubicBezTo>
                  <a:pt x="11572055" y="6706352"/>
                  <a:pt x="11570772" y="6705459"/>
                  <a:pt x="11569953" y="6704380"/>
                </a:cubicBezTo>
                <a:cubicBezTo>
                  <a:pt x="11569135" y="6703338"/>
                  <a:pt x="11568725" y="6702166"/>
                  <a:pt x="11568725" y="6700864"/>
                </a:cubicBezTo>
                <a:cubicBezTo>
                  <a:pt x="11568725" y="6698818"/>
                  <a:pt x="11569711" y="6697032"/>
                  <a:pt x="11571683" y="6695506"/>
                </a:cubicBezTo>
                <a:cubicBezTo>
                  <a:pt x="11573655" y="6693981"/>
                  <a:pt x="11576948" y="6693218"/>
                  <a:pt x="11581562" y="6693218"/>
                </a:cubicBezTo>
                <a:cubicBezTo>
                  <a:pt x="11585469" y="6693218"/>
                  <a:pt x="11588492" y="6694074"/>
                  <a:pt x="11590631" y="6695785"/>
                </a:cubicBezTo>
                <a:cubicBezTo>
                  <a:pt x="11592770" y="6697497"/>
                  <a:pt x="11594063" y="6699878"/>
                  <a:pt x="11594510" y="6702929"/>
                </a:cubicBezTo>
                <a:lnTo>
                  <a:pt x="11604333" y="6701590"/>
                </a:lnTo>
                <a:cubicBezTo>
                  <a:pt x="11603700" y="6697757"/>
                  <a:pt x="11602547" y="6694697"/>
                  <a:pt x="11600872" y="6692409"/>
                </a:cubicBezTo>
                <a:cubicBezTo>
                  <a:pt x="11599198" y="6690120"/>
                  <a:pt x="11596603" y="6688307"/>
                  <a:pt x="11593087" y="6686967"/>
                </a:cubicBezTo>
                <a:cubicBezTo>
                  <a:pt x="11589571" y="6685628"/>
                  <a:pt x="11585487" y="6684958"/>
                  <a:pt x="11580836" y="6684958"/>
                </a:cubicBezTo>
                <a:close/>
                <a:moveTo>
                  <a:pt x="11523407" y="6684958"/>
                </a:moveTo>
                <a:cubicBezTo>
                  <a:pt x="11519537" y="6684958"/>
                  <a:pt x="11516245" y="6685711"/>
                  <a:pt x="11513529" y="6687218"/>
                </a:cubicBezTo>
                <a:cubicBezTo>
                  <a:pt x="11510812" y="6688725"/>
                  <a:pt x="11508375" y="6690986"/>
                  <a:pt x="11506217" y="6693999"/>
                </a:cubicBezTo>
                <a:lnTo>
                  <a:pt x="11506217" y="6686297"/>
                </a:lnTo>
                <a:lnTo>
                  <a:pt x="11497064" y="6686297"/>
                </a:lnTo>
                <a:lnTo>
                  <a:pt x="11497064" y="6768283"/>
                </a:lnTo>
                <a:lnTo>
                  <a:pt x="11507110" y="6768283"/>
                </a:lnTo>
                <a:lnTo>
                  <a:pt x="11507110" y="6739429"/>
                </a:lnTo>
                <a:cubicBezTo>
                  <a:pt x="11508822" y="6741587"/>
                  <a:pt x="11511008" y="6743373"/>
                  <a:pt x="11513668" y="6744787"/>
                </a:cubicBezTo>
                <a:cubicBezTo>
                  <a:pt x="11516328" y="6746201"/>
                  <a:pt x="11519333" y="6746908"/>
                  <a:pt x="11522681" y="6746908"/>
                </a:cubicBezTo>
                <a:cubicBezTo>
                  <a:pt x="11527258" y="6746908"/>
                  <a:pt x="11531620" y="6745615"/>
                  <a:pt x="11535769" y="6743029"/>
                </a:cubicBezTo>
                <a:cubicBezTo>
                  <a:pt x="11539918" y="6740443"/>
                  <a:pt x="11543080" y="6736722"/>
                  <a:pt x="11545257" y="6731867"/>
                </a:cubicBezTo>
                <a:cubicBezTo>
                  <a:pt x="11547433" y="6727011"/>
                  <a:pt x="11548522" y="6721551"/>
                  <a:pt x="11548522" y="6715486"/>
                </a:cubicBezTo>
                <a:cubicBezTo>
                  <a:pt x="11548522" y="6709831"/>
                  <a:pt x="11547536" y="6704631"/>
                  <a:pt x="11545564" y="6699887"/>
                </a:cubicBezTo>
                <a:cubicBezTo>
                  <a:pt x="11543592" y="6695143"/>
                  <a:pt x="11540671" y="6691469"/>
                  <a:pt x="11536802" y="6688865"/>
                </a:cubicBezTo>
                <a:cubicBezTo>
                  <a:pt x="11532932" y="6686260"/>
                  <a:pt x="11528467" y="6684958"/>
                  <a:pt x="11523407" y="6684958"/>
                </a:cubicBezTo>
                <a:close/>
                <a:moveTo>
                  <a:pt x="11387081" y="6678447"/>
                </a:moveTo>
                <a:cubicBezTo>
                  <a:pt x="11382653" y="6678447"/>
                  <a:pt x="11378718" y="6679368"/>
                  <a:pt x="11375277" y="6681210"/>
                </a:cubicBezTo>
                <a:cubicBezTo>
                  <a:pt x="11371835" y="6683051"/>
                  <a:pt x="11369184" y="6685786"/>
                  <a:pt x="11367324" y="6689414"/>
                </a:cubicBezTo>
                <a:cubicBezTo>
                  <a:pt x="11365463" y="6693041"/>
                  <a:pt x="11364533" y="6697311"/>
                  <a:pt x="11364533" y="6702222"/>
                </a:cubicBezTo>
                <a:cubicBezTo>
                  <a:pt x="11364533" y="6709738"/>
                  <a:pt x="11366580" y="6715617"/>
                  <a:pt x="11370672" y="6719858"/>
                </a:cubicBezTo>
                <a:cubicBezTo>
                  <a:pt x="11374765" y="6724100"/>
                  <a:pt x="11380086" y="6726221"/>
                  <a:pt x="11386634" y="6726221"/>
                </a:cubicBezTo>
                <a:cubicBezTo>
                  <a:pt x="11391806" y="6726221"/>
                  <a:pt x="11396206" y="6724835"/>
                  <a:pt x="11399833" y="6722063"/>
                </a:cubicBezTo>
                <a:cubicBezTo>
                  <a:pt x="11403461" y="6719291"/>
                  <a:pt x="11405833" y="6715580"/>
                  <a:pt x="11406949" y="6710929"/>
                </a:cubicBezTo>
                <a:lnTo>
                  <a:pt x="11400085" y="6708920"/>
                </a:lnTo>
                <a:cubicBezTo>
                  <a:pt x="11399266" y="6712231"/>
                  <a:pt x="11397592" y="6714854"/>
                  <a:pt x="11395062" y="6716789"/>
                </a:cubicBezTo>
                <a:cubicBezTo>
                  <a:pt x="11392532" y="6718724"/>
                  <a:pt x="11389592" y="6719691"/>
                  <a:pt x="11386244" y="6719691"/>
                </a:cubicBezTo>
                <a:cubicBezTo>
                  <a:pt x="11382076" y="6719691"/>
                  <a:pt x="11378681" y="6718231"/>
                  <a:pt x="11376058" y="6715310"/>
                </a:cubicBezTo>
                <a:cubicBezTo>
                  <a:pt x="11373435" y="6712389"/>
                  <a:pt x="11372123" y="6708082"/>
                  <a:pt x="11372123" y="6702390"/>
                </a:cubicBezTo>
                <a:cubicBezTo>
                  <a:pt x="11372123" y="6696697"/>
                  <a:pt x="11373509" y="6692325"/>
                  <a:pt x="11376281" y="6689274"/>
                </a:cubicBezTo>
                <a:cubicBezTo>
                  <a:pt x="11379053" y="6686223"/>
                  <a:pt x="11382579" y="6684698"/>
                  <a:pt x="11386857" y="6684698"/>
                </a:cubicBezTo>
                <a:cubicBezTo>
                  <a:pt x="11389797" y="6684698"/>
                  <a:pt x="11392355" y="6685433"/>
                  <a:pt x="11394531" y="6686902"/>
                </a:cubicBezTo>
                <a:cubicBezTo>
                  <a:pt x="11396708" y="6688372"/>
                  <a:pt x="11398354" y="6690483"/>
                  <a:pt x="11399471" y="6693237"/>
                </a:cubicBezTo>
                <a:lnTo>
                  <a:pt x="11406112" y="6691618"/>
                </a:lnTo>
                <a:cubicBezTo>
                  <a:pt x="11404921" y="6687563"/>
                  <a:pt x="11402689" y="6684354"/>
                  <a:pt x="11399415" y="6681991"/>
                </a:cubicBezTo>
                <a:cubicBezTo>
                  <a:pt x="11396141" y="6679628"/>
                  <a:pt x="11392029" y="6678447"/>
                  <a:pt x="11387081" y="6678447"/>
                </a:cubicBezTo>
                <a:close/>
                <a:moveTo>
                  <a:pt x="11386578" y="6669331"/>
                </a:moveTo>
                <a:cubicBezTo>
                  <a:pt x="11392457" y="6669331"/>
                  <a:pt x="11398206" y="6670847"/>
                  <a:pt x="11403824" y="6673880"/>
                </a:cubicBezTo>
                <a:cubicBezTo>
                  <a:pt x="11409442" y="6676912"/>
                  <a:pt x="11413823" y="6681247"/>
                  <a:pt x="11416967" y="6686883"/>
                </a:cubicBezTo>
                <a:cubicBezTo>
                  <a:pt x="11420111" y="6692520"/>
                  <a:pt x="11421683" y="6698390"/>
                  <a:pt x="11421683" y="6704492"/>
                </a:cubicBezTo>
                <a:cubicBezTo>
                  <a:pt x="11421683" y="6710556"/>
                  <a:pt x="11420139" y="6716370"/>
                  <a:pt x="11417051" y="6721932"/>
                </a:cubicBezTo>
                <a:cubicBezTo>
                  <a:pt x="11413963" y="6727495"/>
                  <a:pt x="11409628" y="6731830"/>
                  <a:pt x="11404047" y="6734936"/>
                </a:cubicBezTo>
                <a:cubicBezTo>
                  <a:pt x="11398466" y="6738043"/>
                  <a:pt x="11392643" y="6739597"/>
                  <a:pt x="11386578" y="6739597"/>
                </a:cubicBezTo>
                <a:cubicBezTo>
                  <a:pt x="11380514" y="6739597"/>
                  <a:pt x="11374691" y="6738043"/>
                  <a:pt x="11369110" y="6734936"/>
                </a:cubicBezTo>
                <a:cubicBezTo>
                  <a:pt x="11363529" y="6731830"/>
                  <a:pt x="11359185" y="6727495"/>
                  <a:pt x="11356078" y="6721932"/>
                </a:cubicBezTo>
                <a:cubicBezTo>
                  <a:pt x="11352971" y="6716370"/>
                  <a:pt x="11351418" y="6710556"/>
                  <a:pt x="11351418" y="6704492"/>
                </a:cubicBezTo>
                <a:cubicBezTo>
                  <a:pt x="11351418" y="6698390"/>
                  <a:pt x="11352999" y="6692520"/>
                  <a:pt x="11356162" y="6686883"/>
                </a:cubicBezTo>
                <a:cubicBezTo>
                  <a:pt x="11359324" y="6681247"/>
                  <a:pt x="11363705" y="6676912"/>
                  <a:pt x="11369305" y="6673880"/>
                </a:cubicBezTo>
                <a:cubicBezTo>
                  <a:pt x="11374905" y="6670847"/>
                  <a:pt x="11380662" y="6669331"/>
                  <a:pt x="11386578" y="6669331"/>
                </a:cubicBezTo>
                <a:close/>
                <a:moveTo>
                  <a:pt x="11469234" y="6663750"/>
                </a:moveTo>
                <a:lnTo>
                  <a:pt x="11469234" y="6745568"/>
                </a:lnTo>
                <a:lnTo>
                  <a:pt x="11480061" y="6745568"/>
                </a:lnTo>
                <a:lnTo>
                  <a:pt x="11480061" y="6663750"/>
                </a:lnTo>
                <a:close/>
                <a:moveTo>
                  <a:pt x="11386578" y="6662355"/>
                </a:moveTo>
                <a:cubicBezTo>
                  <a:pt x="11379509" y="6662355"/>
                  <a:pt x="11372607" y="6664169"/>
                  <a:pt x="11365873" y="6667796"/>
                </a:cubicBezTo>
                <a:cubicBezTo>
                  <a:pt x="11359138" y="6671424"/>
                  <a:pt x="11353883" y="6676614"/>
                  <a:pt x="11350106" y="6683367"/>
                </a:cubicBezTo>
                <a:cubicBezTo>
                  <a:pt x="11346330" y="6690120"/>
                  <a:pt x="11344441" y="6697162"/>
                  <a:pt x="11344441" y="6704492"/>
                </a:cubicBezTo>
                <a:cubicBezTo>
                  <a:pt x="11344441" y="6711747"/>
                  <a:pt x="11346302" y="6718723"/>
                  <a:pt x="11350022" y="6725421"/>
                </a:cubicBezTo>
                <a:cubicBezTo>
                  <a:pt x="11353743" y="6732118"/>
                  <a:pt x="11358943" y="6737318"/>
                  <a:pt x="11365622" y="6741020"/>
                </a:cubicBezTo>
                <a:cubicBezTo>
                  <a:pt x="11372300" y="6744722"/>
                  <a:pt x="11379286" y="6746573"/>
                  <a:pt x="11386578" y="6746573"/>
                </a:cubicBezTo>
                <a:cubicBezTo>
                  <a:pt x="11393871" y="6746573"/>
                  <a:pt x="11400857" y="6744722"/>
                  <a:pt x="11407535" y="6741020"/>
                </a:cubicBezTo>
                <a:cubicBezTo>
                  <a:pt x="11414214" y="6737318"/>
                  <a:pt x="11419404" y="6732118"/>
                  <a:pt x="11423106" y="6725421"/>
                </a:cubicBezTo>
                <a:cubicBezTo>
                  <a:pt x="11426809" y="6718723"/>
                  <a:pt x="11428660" y="6711747"/>
                  <a:pt x="11428660" y="6704492"/>
                </a:cubicBezTo>
                <a:cubicBezTo>
                  <a:pt x="11428660" y="6697162"/>
                  <a:pt x="11426781" y="6690120"/>
                  <a:pt x="11423023" y="6683367"/>
                </a:cubicBezTo>
                <a:cubicBezTo>
                  <a:pt x="11419265" y="6676614"/>
                  <a:pt x="11414019" y="6671424"/>
                  <a:pt x="11407284" y="6667796"/>
                </a:cubicBezTo>
                <a:cubicBezTo>
                  <a:pt x="11400550" y="6664169"/>
                  <a:pt x="11393648" y="6662355"/>
                  <a:pt x="11386578" y="6662355"/>
                </a:cubicBezTo>
                <a:close/>
                <a:moveTo>
                  <a:pt x="818352" y="6201649"/>
                </a:moveTo>
                <a:lnTo>
                  <a:pt x="818352" y="6597649"/>
                </a:lnTo>
                <a:lnTo>
                  <a:pt x="824702" y="6597649"/>
                </a:lnTo>
                <a:lnTo>
                  <a:pt x="824702" y="6201649"/>
                </a:lnTo>
                <a:close/>
                <a:moveTo>
                  <a:pt x="11344275" y="6196639"/>
                </a:moveTo>
                <a:cubicBezTo>
                  <a:pt x="11344275" y="6196639"/>
                  <a:pt x="11344275" y="6196639"/>
                  <a:pt x="11344275" y="6534644"/>
                </a:cubicBezTo>
                <a:lnTo>
                  <a:pt x="11344275" y="6605968"/>
                </a:lnTo>
                <a:lnTo>
                  <a:pt x="11737507" y="6605968"/>
                </a:lnTo>
                <a:lnTo>
                  <a:pt x="11755855" y="6553660"/>
                </a:lnTo>
                <a:cubicBezTo>
                  <a:pt x="11794321" y="6430829"/>
                  <a:pt x="11797956" y="6316342"/>
                  <a:pt x="11780876" y="6196639"/>
                </a:cubicBezTo>
                <a:cubicBezTo>
                  <a:pt x="11780876" y="6196639"/>
                  <a:pt x="11780876" y="6196639"/>
                  <a:pt x="11344275" y="619663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4824"/>
                </a:lnTo>
                <a:lnTo>
                  <a:pt x="0" y="6854824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sv-SE" noProof="0"/>
              <a:t>Click icon to add picture</a:t>
            </a:r>
            <a:endParaRPr lang="sv-SE" noProof="0" dirty="0"/>
          </a:p>
        </p:txBody>
      </p:sp>
      <p:sp>
        <p:nvSpPr>
          <p:cNvPr id="21" name="strTitlePosition">
            <a:extLst>
              <a:ext uri="{FF2B5EF4-FFF2-40B4-BE49-F238E27FC236}">
                <a16:creationId xmlns:a16="http://schemas.microsoft.com/office/drawing/2014/main" id="{05AB00EC-2B1B-458A-8B63-05D579DC52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804707" y="3287"/>
            <a:ext cx="1972313" cy="4416594"/>
          </a:xfrm>
        </p:spPr>
        <p:txBody>
          <a:bodyPr wrap="none" rIns="180000">
            <a:spAutoFit/>
          </a:bodyPr>
          <a:lstStyle>
            <a:lvl1pPr marL="0" indent="0" algn="r">
              <a:spcBef>
                <a:spcPts val="0"/>
              </a:spcBef>
              <a:buNone/>
              <a:defRPr sz="28700" b="1" spc="-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0</a:t>
            </a:r>
            <a:endParaRPr lang="sv-SE" noProof="0" dirty="0"/>
          </a:p>
        </p:txBody>
      </p:sp>
      <p:sp>
        <p:nvSpPr>
          <p:cNvPr id="22" name="strSubtitle">
            <a:extLst>
              <a:ext uri="{FF2B5EF4-FFF2-40B4-BE49-F238E27FC236}">
                <a16:creationId xmlns:a16="http://schemas.microsoft.com/office/drawing/2014/main" id="{12116F72-CEFE-4CFF-B187-FF8C25E39C2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4980" y="2816932"/>
            <a:ext cx="7559675" cy="442035"/>
          </a:xfrm>
        </p:spPr>
        <p:txBody>
          <a:bodyPr lIns="72000" tIns="36000" rIns="72000" bIns="36000">
            <a:no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Subtitle of the chapter</a:t>
            </a:r>
            <a:endParaRPr lang="sv-SE" dirty="0"/>
          </a:p>
        </p:txBody>
      </p:sp>
      <p:sp>
        <p:nvSpPr>
          <p:cNvPr id="23" name="strTitle">
            <a:extLst>
              <a:ext uri="{FF2B5EF4-FFF2-40B4-BE49-F238E27FC236}">
                <a16:creationId xmlns:a16="http://schemas.microsoft.com/office/drawing/2014/main" id="{C23FEB55-C915-4D7F-9079-1736E43D52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7200"/>
            <a:ext cx="7560000" cy="1677104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CHapter</a:t>
            </a:r>
            <a:endParaRPr lang="sv-SE" noProof="0" dirty="0"/>
          </a:p>
        </p:txBody>
      </p:sp>
      <p:sp>
        <p:nvSpPr>
          <p:cNvPr id="4" name="strSlideNumber">
            <a:extLst>
              <a:ext uri="{FF2B5EF4-FFF2-40B4-BE49-F238E27FC236}">
                <a16:creationId xmlns:a16="http://schemas.microsoft.com/office/drawing/2014/main" id="{FA4C842B-27DD-4F5E-87E3-6EBC0097FD4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407988" y="6200775"/>
            <a:ext cx="413538" cy="3968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1AABEC-672F-4B68-B914-690DA978312C}" type="slidenum">
              <a:rPr lang="sv-SE" noProof="0" smtClean="0"/>
              <a:pPr/>
              <a:t>‹#›</a:t>
            </a:fld>
            <a:r>
              <a:rPr lang="sv-SE" noProof="0"/>
              <a:t> </a:t>
            </a:r>
            <a:endParaRPr lang="sv-SE" noProof="0" dirty="0"/>
          </a:p>
        </p:txBody>
      </p:sp>
      <p:cxnSp>
        <p:nvCxnSpPr>
          <p:cNvPr id="16" name="SlideNumberLine">
            <a:extLst>
              <a:ext uri="{FF2B5EF4-FFF2-40B4-BE49-F238E27FC236}">
                <a16:creationId xmlns:a16="http://schemas.microsoft.com/office/drawing/2014/main" id="{6AA612DE-4EA7-42A2-B8BA-634FFB30C3C7}"/>
              </a:ext>
            </a:extLst>
          </p:cNvPr>
          <p:cNvCxnSpPr/>
          <p:nvPr userDrawn="1"/>
        </p:nvCxnSpPr>
        <p:spPr>
          <a:xfrm>
            <a:off x="821531" y="6200775"/>
            <a:ext cx="0" cy="3968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Line cutout">
            <a:extLst>
              <a:ext uri="{FF2B5EF4-FFF2-40B4-BE49-F238E27FC236}">
                <a16:creationId xmlns:a16="http://schemas.microsoft.com/office/drawing/2014/main" id="{08308E15-7231-4058-A330-6E17FED2D367}"/>
              </a:ext>
            </a:extLst>
          </p:cNvPr>
          <p:cNvSpPr/>
          <p:nvPr userDrawn="1"/>
        </p:nvSpPr>
        <p:spPr>
          <a:xfrm>
            <a:off x="818354" y="6201650"/>
            <a:ext cx="6350" cy="3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  <p:grpSp>
        <p:nvGrpSpPr>
          <p:cNvPr id="44" name="(c) Ipsos cutout" hidden="1">
            <a:extLst>
              <a:ext uri="{FF2B5EF4-FFF2-40B4-BE49-F238E27FC236}">
                <a16:creationId xmlns:a16="http://schemas.microsoft.com/office/drawing/2014/main" id="{0E42189F-7BBA-4D6E-BA81-CEE0BF050273}"/>
              </a:ext>
            </a:extLst>
          </p:cNvPr>
          <p:cNvGrpSpPr/>
          <p:nvPr userDrawn="1"/>
        </p:nvGrpSpPr>
        <p:grpSpPr>
          <a:xfrm>
            <a:off x="11344442" y="6662356"/>
            <a:ext cx="385950" cy="105928"/>
            <a:chOff x="11344442" y="6662356"/>
            <a:chExt cx="385950" cy="105928"/>
          </a:xfrm>
        </p:grpSpPr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FD843A2F-F2BC-4D5B-A0E3-ACBDFDC0016F}"/>
                </a:ext>
              </a:extLst>
            </p:cNvPr>
            <p:cNvSpPr/>
            <p:nvPr userDrawn="1"/>
          </p:nvSpPr>
          <p:spPr>
            <a:xfrm>
              <a:off x="11344442" y="6662356"/>
              <a:ext cx="84219" cy="84218"/>
            </a:xfrm>
            <a:custGeom>
              <a:avLst/>
              <a:gdLst/>
              <a:ahLst/>
              <a:cxnLst/>
              <a:rect l="l" t="t" r="r" b="b"/>
              <a:pathLst>
                <a:path w="84219" h="84218">
                  <a:moveTo>
                    <a:pt x="42137" y="0"/>
                  </a:moveTo>
                  <a:cubicBezTo>
                    <a:pt x="49207" y="0"/>
                    <a:pt x="56109" y="1814"/>
                    <a:pt x="62843" y="5441"/>
                  </a:cubicBezTo>
                  <a:cubicBezTo>
                    <a:pt x="69578" y="9069"/>
                    <a:pt x="74824" y="14259"/>
                    <a:pt x="78582" y="21012"/>
                  </a:cubicBezTo>
                  <a:cubicBezTo>
                    <a:pt x="82340" y="27765"/>
                    <a:pt x="84219" y="34807"/>
                    <a:pt x="84219" y="42137"/>
                  </a:cubicBezTo>
                  <a:cubicBezTo>
                    <a:pt x="84219" y="49392"/>
                    <a:pt x="82368" y="56368"/>
                    <a:pt x="78665" y="63066"/>
                  </a:cubicBezTo>
                  <a:cubicBezTo>
                    <a:pt x="74963" y="69763"/>
                    <a:pt x="69773" y="74963"/>
                    <a:pt x="63094" y="78665"/>
                  </a:cubicBezTo>
                  <a:cubicBezTo>
                    <a:pt x="56416" y="82367"/>
                    <a:pt x="49430" y="84218"/>
                    <a:pt x="42137" y="84218"/>
                  </a:cubicBezTo>
                  <a:cubicBezTo>
                    <a:pt x="34845" y="84218"/>
                    <a:pt x="27859" y="82367"/>
                    <a:pt x="21181" y="78665"/>
                  </a:cubicBezTo>
                  <a:cubicBezTo>
                    <a:pt x="14502" y="74963"/>
                    <a:pt x="9302" y="69763"/>
                    <a:pt x="5581" y="63066"/>
                  </a:cubicBezTo>
                  <a:cubicBezTo>
                    <a:pt x="1861" y="56368"/>
                    <a:pt x="0" y="49392"/>
                    <a:pt x="0" y="42137"/>
                  </a:cubicBezTo>
                  <a:cubicBezTo>
                    <a:pt x="0" y="34807"/>
                    <a:pt x="1889" y="27765"/>
                    <a:pt x="5665" y="21012"/>
                  </a:cubicBezTo>
                  <a:cubicBezTo>
                    <a:pt x="9442" y="14259"/>
                    <a:pt x="14697" y="9069"/>
                    <a:pt x="21432" y="5441"/>
                  </a:cubicBezTo>
                  <a:cubicBezTo>
                    <a:pt x="28166" y="1814"/>
                    <a:pt x="35068" y="0"/>
                    <a:pt x="42137" y="0"/>
                  </a:cubicBezTo>
                  <a:close/>
                  <a:moveTo>
                    <a:pt x="42137" y="6976"/>
                  </a:moveTo>
                  <a:cubicBezTo>
                    <a:pt x="36221" y="6976"/>
                    <a:pt x="30464" y="8492"/>
                    <a:pt x="24864" y="11525"/>
                  </a:cubicBezTo>
                  <a:cubicBezTo>
                    <a:pt x="19264" y="14557"/>
                    <a:pt x="14883" y="18892"/>
                    <a:pt x="11721" y="24528"/>
                  </a:cubicBezTo>
                  <a:cubicBezTo>
                    <a:pt x="8558" y="30165"/>
                    <a:pt x="6977" y="36035"/>
                    <a:pt x="6977" y="42137"/>
                  </a:cubicBezTo>
                  <a:cubicBezTo>
                    <a:pt x="6977" y="48201"/>
                    <a:pt x="8530" y="54015"/>
                    <a:pt x="11637" y="59577"/>
                  </a:cubicBezTo>
                  <a:cubicBezTo>
                    <a:pt x="14744" y="65140"/>
                    <a:pt x="19088" y="69475"/>
                    <a:pt x="24669" y="72581"/>
                  </a:cubicBezTo>
                  <a:cubicBezTo>
                    <a:pt x="30250" y="75688"/>
                    <a:pt x="36073" y="77242"/>
                    <a:pt x="42137" y="77242"/>
                  </a:cubicBezTo>
                  <a:cubicBezTo>
                    <a:pt x="48202" y="77242"/>
                    <a:pt x="54025" y="75688"/>
                    <a:pt x="59606" y="72581"/>
                  </a:cubicBezTo>
                  <a:cubicBezTo>
                    <a:pt x="65187" y="69475"/>
                    <a:pt x="69522" y="65140"/>
                    <a:pt x="72610" y="59577"/>
                  </a:cubicBezTo>
                  <a:cubicBezTo>
                    <a:pt x="75698" y="54015"/>
                    <a:pt x="77242" y="48201"/>
                    <a:pt x="77242" y="42137"/>
                  </a:cubicBezTo>
                  <a:cubicBezTo>
                    <a:pt x="77242" y="36035"/>
                    <a:pt x="75670" y="30165"/>
                    <a:pt x="72526" y="24528"/>
                  </a:cubicBezTo>
                  <a:cubicBezTo>
                    <a:pt x="69382" y="18892"/>
                    <a:pt x="65001" y="14557"/>
                    <a:pt x="59383" y="11525"/>
                  </a:cubicBezTo>
                  <a:cubicBezTo>
                    <a:pt x="53765" y="8492"/>
                    <a:pt x="48016" y="6976"/>
                    <a:pt x="42137" y="6976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E67FD06E-22DF-4522-8A29-F144FF6904A9}"/>
                </a:ext>
              </a:extLst>
            </p:cNvPr>
            <p:cNvSpPr/>
            <p:nvPr userDrawn="1"/>
          </p:nvSpPr>
          <p:spPr>
            <a:xfrm>
              <a:off x="11469235" y="6663751"/>
              <a:ext cx="10827" cy="81818"/>
            </a:xfrm>
            <a:custGeom>
              <a:avLst/>
              <a:gdLst/>
              <a:ahLst/>
              <a:cxnLst/>
              <a:rect l="l" t="t" r="r" b="b"/>
              <a:pathLst>
                <a:path w="10827" h="81818">
                  <a:moveTo>
                    <a:pt x="0" y="0"/>
                  </a:moveTo>
                  <a:lnTo>
                    <a:pt x="10827" y="0"/>
                  </a:lnTo>
                  <a:lnTo>
                    <a:pt x="10827" y="81818"/>
                  </a:lnTo>
                  <a:lnTo>
                    <a:pt x="0" y="818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5467A32-28C1-437D-B6BB-5BEC023E5EBB}"/>
                </a:ext>
              </a:extLst>
            </p:cNvPr>
            <p:cNvSpPr/>
            <p:nvPr userDrawn="1"/>
          </p:nvSpPr>
          <p:spPr>
            <a:xfrm>
              <a:off x="11364534" y="6678448"/>
              <a:ext cx="42416" cy="47774"/>
            </a:xfrm>
            <a:custGeom>
              <a:avLst/>
              <a:gdLst/>
              <a:ahLst/>
              <a:cxnLst/>
              <a:rect l="l" t="t" r="r" b="b"/>
              <a:pathLst>
                <a:path w="42416" h="47774">
                  <a:moveTo>
                    <a:pt x="22548" y="0"/>
                  </a:moveTo>
                  <a:cubicBezTo>
                    <a:pt x="27496" y="0"/>
                    <a:pt x="31608" y="1181"/>
                    <a:pt x="34882" y="3544"/>
                  </a:cubicBezTo>
                  <a:cubicBezTo>
                    <a:pt x="38156" y="5907"/>
                    <a:pt x="40388" y="9116"/>
                    <a:pt x="41579" y="13171"/>
                  </a:cubicBezTo>
                  <a:lnTo>
                    <a:pt x="34938" y="14790"/>
                  </a:lnTo>
                  <a:cubicBezTo>
                    <a:pt x="33821" y="12036"/>
                    <a:pt x="32175" y="9925"/>
                    <a:pt x="29998" y="8455"/>
                  </a:cubicBezTo>
                  <a:cubicBezTo>
                    <a:pt x="27822" y="6986"/>
                    <a:pt x="25264" y="6251"/>
                    <a:pt x="22324" y="6251"/>
                  </a:cubicBezTo>
                  <a:cubicBezTo>
                    <a:pt x="18046" y="6251"/>
                    <a:pt x="14520" y="7776"/>
                    <a:pt x="11748" y="10827"/>
                  </a:cubicBezTo>
                  <a:cubicBezTo>
                    <a:pt x="8976" y="13878"/>
                    <a:pt x="7590" y="18250"/>
                    <a:pt x="7590" y="23943"/>
                  </a:cubicBezTo>
                  <a:cubicBezTo>
                    <a:pt x="7590" y="29635"/>
                    <a:pt x="8902" y="33942"/>
                    <a:pt x="11525" y="36863"/>
                  </a:cubicBezTo>
                  <a:cubicBezTo>
                    <a:pt x="14148" y="39784"/>
                    <a:pt x="17543" y="41244"/>
                    <a:pt x="21711" y="41244"/>
                  </a:cubicBezTo>
                  <a:cubicBezTo>
                    <a:pt x="25059" y="41244"/>
                    <a:pt x="27999" y="40277"/>
                    <a:pt x="30529" y="38342"/>
                  </a:cubicBezTo>
                  <a:cubicBezTo>
                    <a:pt x="33059" y="36407"/>
                    <a:pt x="34733" y="33784"/>
                    <a:pt x="35552" y="30473"/>
                  </a:cubicBezTo>
                  <a:lnTo>
                    <a:pt x="42416" y="32482"/>
                  </a:lnTo>
                  <a:cubicBezTo>
                    <a:pt x="41300" y="37133"/>
                    <a:pt x="38928" y="40844"/>
                    <a:pt x="35300" y="43616"/>
                  </a:cubicBezTo>
                  <a:cubicBezTo>
                    <a:pt x="31673" y="46388"/>
                    <a:pt x="27273" y="47774"/>
                    <a:pt x="22101" y="47774"/>
                  </a:cubicBezTo>
                  <a:cubicBezTo>
                    <a:pt x="15553" y="47774"/>
                    <a:pt x="10232" y="45653"/>
                    <a:pt x="6139" y="41411"/>
                  </a:cubicBezTo>
                  <a:cubicBezTo>
                    <a:pt x="2047" y="37170"/>
                    <a:pt x="0" y="31291"/>
                    <a:pt x="0" y="23775"/>
                  </a:cubicBezTo>
                  <a:cubicBezTo>
                    <a:pt x="0" y="18864"/>
                    <a:pt x="930" y="14594"/>
                    <a:pt x="2791" y="10967"/>
                  </a:cubicBezTo>
                  <a:cubicBezTo>
                    <a:pt x="4651" y="7339"/>
                    <a:pt x="7302" y="4604"/>
                    <a:pt x="10744" y="2763"/>
                  </a:cubicBezTo>
                  <a:cubicBezTo>
                    <a:pt x="14185" y="921"/>
                    <a:pt x="18120" y="0"/>
                    <a:pt x="22548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36B0E33D-E4BE-47AA-AF1E-B18A001F15F5}"/>
                </a:ext>
              </a:extLst>
            </p:cNvPr>
            <p:cNvSpPr/>
            <p:nvPr userDrawn="1"/>
          </p:nvSpPr>
          <p:spPr>
            <a:xfrm>
              <a:off x="11497065" y="6684959"/>
              <a:ext cx="51458" cy="83325"/>
            </a:xfrm>
            <a:custGeom>
              <a:avLst/>
              <a:gdLst/>
              <a:ahLst/>
              <a:cxnLst/>
              <a:rect l="l" t="t" r="r" b="b"/>
              <a:pathLst>
                <a:path w="51458" h="83325">
                  <a:moveTo>
                    <a:pt x="26343" y="0"/>
                  </a:moveTo>
                  <a:cubicBezTo>
                    <a:pt x="31403" y="0"/>
                    <a:pt x="35868" y="1302"/>
                    <a:pt x="39738" y="3907"/>
                  </a:cubicBezTo>
                  <a:cubicBezTo>
                    <a:pt x="43607" y="6511"/>
                    <a:pt x="46528" y="10185"/>
                    <a:pt x="48500" y="14929"/>
                  </a:cubicBezTo>
                  <a:cubicBezTo>
                    <a:pt x="50472" y="19673"/>
                    <a:pt x="51458" y="24873"/>
                    <a:pt x="51458" y="30528"/>
                  </a:cubicBezTo>
                  <a:cubicBezTo>
                    <a:pt x="51458" y="36593"/>
                    <a:pt x="50369" y="42053"/>
                    <a:pt x="48193" y="46909"/>
                  </a:cubicBezTo>
                  <a:cubicBezTo>
                    <a:pt x="46016" y="51764"/>
                    <a:pt x="42854" y="55485"/>
                    <a:pt x="38705" y="58071"/>
                  </a:cubicBezTo>
                  <a:cubicBezTo>
                    <a:pt x="34556" y="60657"/>
                    <a:pt x="30194" y="61950"/>
                    <a:pt x="25617" y="61950"/>
                  </a:cubicBezTo>
                  <a:cubicBezTo>
                    <a:pt x="22269" y="61950"/>
                    <a:pt x="19264" y="61243"/>
                    <a:pt x="16604" y="59829"/>
                  </a:cubicBezTo>
                  <a:cubicBezTo>
                    <a:pt x="13944" y="58415"/>
                    <a:pt x="11758" y="56629"/>
                    <a:pt x="10046" y="54471"/>
                  </a:cubicBezTo>
                  <a:lnTo>
                    <a:pt x="10046" y="83325"/>
                  </a:lnTo>
                  <a:lnTo>
                    <a:pt x="0" y="83325"/>
                  </a:lnTo>
                  <a:lnTo>
                    <a:pt x="0" y="1339"/>
                  </a:lnTo>
                  <a:lnTo>
                    <a:pt x="9153" y="1339"/>
                  </a:lnTo>
                  <a:lnTo>
                    <a:pt x="9153" y="9041"/>
                  </a:lnTo>
                  <a:cubicBezTo>
                    <a:pt x="11311" y="6028"/>
                    <a:pt x="13748" y="3767"/>
                    <a:pt x="16465" y="2260"/>
                  </a:cubicBezTo>
                  <a:cubicBezTo>
                    <a:pt x="19181" y="753"/>
                    <a:pt x="22473" y="0"/>
                    <a:pt x="26343" y="0"/>
                  </a:cubicBezTo>
                  <a:close/>
                  <a:moveTo>
                    <a:pt x="25394" y="7869"/>
                  </a:moveTo>
                  <a:cubicBezTo>
                    <a:pt x="21115" y="7869"/>
                    <a:pt x="17330" y="9869"/>
                    <a:pt x="14037" y="13869"/>
                  </a:cubicBezTo>
                  <a:cubicBezTo>
                    <a:pt x="10744" y="17869"/>
                    <a:pt x="9098" y="23682"/>
                    <a:pt x="9098" y="31310"/>
                  </a:cubicBezTo>
                  <a:cubicBezTo>
                    <a:pt x="9098" y="38937"/>
                    <a:pt x="10642" y="44574"/>
                    <a:pt x="13730" y="48220"/>
                  </a:cubicBezTo>
                  <a:cubicBezTo>
                    <a:pt x="16818" y="51867"/>
                    <a:pt x="20557" y="53690"/>
                    <a:pt x="24948" y="53690"/>
                  </a:cubicBezTo>
                  <a:cubicBezTo>
                    <a:pt x="29413" y="53690"/>
                    <a:pt x="33236" y="51801"/>
                    <a:pt x="36417" y="48025"/>
                  </a:cubicBezTo>
                  <a:cubicBezTo>
                    <a:pt x="39598" y="44248"/>
                    <a:pt x="41189" y="38398"/>
                    <a:pt x="41189" y="30473"/>
                  </a:cubicBezTo>
                  <a:cubicBezTo>
                    <a:pt x="41189" y="22920"/>
                    <a:pt x="39635" y="17264"/>
                    <a:pt x="36528" y="13506"/>
                  </a:cubicBezTo>
                  <a:cubicBezTo>
                    <a:pt x="33422" y="9748"/>
                    <a:pt x="29710" y="7869"/>
                    <a:pt x="25394" y="7869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73EB7E36-506C-4D0A-94E7-59405FE2BB09}"/>
                </a:ext>
              </a:extLst>
            </p:cNvPr>
            <p:cNvSpPr/>
            <p:nvPr userDrawn="1"/>
          </p:nvSpPr>
          <p:spPr>
            <a:xfrm>
              <a:off x="11557341" y="6684959"/>
              <a:ext cx="49225" cy="61950"/>
            </a:xfrm>
            <a:custGeom>
              <a:avLst/>
              <a:gdLst/>
              <a:ahLst/>
              <a:cxnLst/>
              <a:rect l="l" t="t" r="r" b="b"/>
              <a:pathLst>
                <a:path w="49225" h="61950">
                  <a:moveTo>
                    <a:pt x="23496" y="0"/>
                  </a:moveTo>
                  <a:cubicBezTo>
                    <a:pt x="28147" y="0"/>
                    <a:pt x="32231" y="670"/>
                    <a:pt x="35747" y="2009"/>
                  </a:cubicBezTo>
                  <a:cubicBezTo>
                    <a:pt x="39263" y="3349"/>
                    <a:pt x="41858" y="5162"/>
                    <a:pt x="43532" y="7451"/>
                  </a:cubicBezTo>
                  <a:cubicBezTo>
                    <a:pt x="45207" y="9739"/>
                    <a:pt x="46360" y="12799"/>
                    <a:pt x="46993" y="16632"/>
                  </a:cubicBezTo>
                  <a:lnTo>
                    <a:pt x="37170" y="17971"/>
                  </a:lnTo>
                  <a:cubicBezTo>
                    <a:pt x="36723" y="14920"/>
                    <a:pt x="35430" y="12539"/>
                    <a:pt x="33291" y="10827"/>
                  </a:cubicBezTo>
                  <a:cubicBezTo>
                    <a:pt x="31152" y="9116"/>
                    <a:pt x="28129" y="8260"/>
                    <a:pt x="24222" y="8260"/>
                  </a:cubicBezTo>
                  <a:cubicBezTo>
                    <a:pt x="19608" y="8260"/>
                    <a:pt x="16315" y="9023"/>
                    <a:pt x="14343" y="10548"/>
                  </a:cubicBezTo>
                  <a:cubicBezTo>
                    <a:pt x="12371" y="12074"/>
                    <a:pt x="11385" y="13860"/>
                    <a:pt x="11385" y="15906"/>
                  </a:cubicBezTo>
                  <a:cubicBezTo>
                    <a:pt x="11385" y="17208"/>
                    <a:pt x="11795" y="18380"/>
                    <a:pt x="12613" y="19422"/>
                  </a:cubicBezTo>
                  <a:cubicBezTo>
                    <a:pt x="13432" y="20501"/>
                    <a:pt x="14715" y="21394"/>
                    <a:pt x="16464" y="22101"/>
                  </a:cubicBezTo>
                  <a:cubicBezTo>
                    <a:pt x="17469" y="22473"/>
                    <a:pt x="20427" y="23329"/>
                    <a:pt x="25338" y="24668"/>
                  </a:cubicBezTo>
                  <a:cubicBezTo>
                    <a:pt x="32445" y="26566"/>
                    <a:pt x="37402" y="28119"/>
                    <a:pt x="40212" y="29328"/>
                  </a:cubicBezTo>
                  <a:cubicBezTo>
                    <a:pt x="43021" y="30538"/>
                    <a:pt x="45225" y="32296"/>
                    <a:pt x="46825" y="34603"/>
                  </a:cubicBezTo>
                  <a:cubicBezTo>
                    <a:pt x="48425" y="36909"/>
                    <a:pt x="49225" y="39774"/>
                    <a:pt x="49225" y="43197"/>
                  </a:cubicBezTo>
                  <a:cubicBezTo>
                    <a:pt x="49225" y="46546"/>
                    <a:pt x="48248" y="49699"/>
                    <a:pt x="46295" y="52657"/>
                  </a:cubicBezTo>
                  <a:cubicBezTo>
                    <a:pt x="44342" y="55615"/>
                    <a:pt x="41523" y="57903"/>
                    <a:pt x="37840" y="59522"/>
                  </a:cubicBezTo>
                  <a:cubicBezTo>
                    <a:pt x="34156" y="61140"/>
                    <a:pt x="29989" y="61950"/>
                    <a:pt x="25338" y="61950"/>
                  </a:cubicBezTo>
                  <a:cubicBezTo>
                    <a:pt x="17636" y="61950"/>
                    <a:pt x="11767" y="60350"/>
                    <a:pt x="7730" y="57150"/>
                  </a:cubicBezTo>
                  <a:cubicBezTo>
                    <a:pt x="3693" y="53950"/>
                    <a:pt x="1116" y="49206"/>
                    <a:pt x="0" y="42918"/>
                  </a:cubicBezTo>
                  <a:lnTo>
                    <a:pt x="9934" y="41356"/>
                  </a:lnTo>
                  <a:cubicBezTo>
                    <a:pt x="10492" y="45337"/>
                    <a:pt x="12046" y="48388"/>
                    <a:pt x="14595" y="50509"/>
                  </a:cubicBezTo>
                  <a:cubicBezTo>
                    <a:pt x="17143" y="52629"/>
                    <a:pt x="20706" y="53690"/>
                    <a:pt x="25282" y="53690"/>
                  </a:cubicBezTo>
                  <a:cubicBezTo>
                    <a:pt x="29896" y="53690"/>
                    <a:pt x="33319" y="52750"/>
                    <a:pt x="35551" y="50871"/>
                  </a:cubicBezTo>
                  <a:cubicBezTo>
                    <a:pt x="37784" y="48992"/>
                    <a:pt x="38900" y="46788"/>
                    <a:pt x="38900" y="44258"/>
                  </a:cubicBezTo>
                  <a:cubicBezTo>
                    <a:pt x="38900" y="41988"/>
                    <a:pt x="37914" y="40202"/>
                    <a:pt x="35942" y="38900"/>
                  </a:cubicBezTo>
                  <a:cubicBezTo>
                    <a:pt x="34565" y="38007"/>
                    <a:pt x="31142" y="36872"/>
                    <a:pt x="25673" y="35496"/>
                  </a:cubicBezTo>
                  <a:cubicBezTo>
                    <a:pt x="18306" y="33635"/>
                    <a:pt x="13199" y="32026"/>
                    <a:pt x="10353" y="30668"/>
                  </a:cubicBezTo>
                  <a:cubicBezTo>
                    <a:pt x="7507" y="29310"/>
                    <a:pt x="5349" y="27431"/>
                    <a:pt x="3879" y="25031"/>
                  </a:cubicBezTo>
                  <a:cubicBezTo>
                    <a:pt x="2409" y="22631"/>
                    <a:pt x="1674" y="19980"/>
                    <a:pt x="1674" y="17078"/>
                  </a:cubicBezTo>
                  <a:cubicBezTo>
                    <a:pt x="1674" y="14436"/>
                    <a:pt x="2279" y="11990"/>
                    <a:pt x="3488" y="9739"/>
                  </a:cubicBezTo>
                  <a:cubicBezTo>
                    <a:pt x="4697" y="7488"/>
                    <a:pt x="6344" y="5618"/>
                    <a:pt x="8427" y="4130"/>
                  </a:cubicBezTo>
                  <a:cubicBezTo>
                    <a:pt x="9990" y="2977"/>
                    <a:pt x="12120" y="2000"/>
                    <a:pt x="14818" y="1200"/>
                  </a:cubicBezTo>
                  <a:cubicBezTo>
                    <a:pt x="17515" y="400"/>
                    <a:pt x="20408" y="0"/>
                    <a:pt x="23496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F614AAA0-7179-4F00-B7D6-9FA582B3E437}"/>
                </a:ext>
              </a:extLst>
            </p:cNvPr>
            <p:cNvSpPr/>
            <p:nvPr userDrawn="1"/>
          </p:nvSpPr>
          <p:spPr>
            <a:xfrm>
              <a:off x="11614771" y="6684959"/>
              <a:ext cx="55532" cy="61950"/>
            </a:xfrm>
            <a:custGeom>
              <a:avLst/>
              <a:gdLst/>
              <a:ahLst/>
              <a:cxnLst/>
              <a:rect l="l" t="t" r="r" b="b"/>
              <a:pathLst>
                <a:path w="55532" h="61950">
                  <a:moveTo>
                    <a:pt x="27794" y="0"/>
                  </a:moveTo>
                  <a:cubicBezTo>
                    <a:pt x="35942" y="0"/>
                    <a:pt x="42602" y="2670"/>
                    <a:pt x="47774" y="8009"/>
                  </a:cubicBezTo>
                  <a:cubicBezTo>
                    <a:pt x="52946" y="13348"/>
                    <a:pt x="55532" y="20724"/>
                    <a:pt x="55532" y="30138"/>
                  </a:cubicBezTo>
                  <a:cubicBezTo>
                    <a:pt x="55532" y="37765"/>
                    <a:pt x="54387" y="43765"/>
                    <a:pt x="52099" y="48137"/>
                  </a:cubicBezTo>
                  <a:cubicBezTo>
                    <a:pt x="49811" y="52508"/>
                    <a:pt x="46481" y="55904"/>
                    <a:pt x="42109" y="58322"/>
                  </a:cubicBezTo>
                  <a:cubicBezTo>
                    <a:pt x="37737" y="60740"/>
                    <a:pt x="32966" y="61950"/>
                    <a:pt x="27794" y="61950"/>
                  </a:cubicBezTo>
                  <a:cubicBezTo>
                    <a:pt x="19497" y="61950"/>
                    <a:pt x="12790" y="59289"/>
                    <a:pt x="7674" y="53969"/>
                  </a:cubicBezTo>
                  <a:cubicBezTo>
                    <a:pt x="2558" y="48648"/>
                    <a:pt x="0" y="40984"/>
                    <a:pt x="0" y="30975"/>
                  </a:cubicBezTo>
                  <a:cubicBezTo>
                    <a:pt x="0" y="19999"/>
                    <a:pt x="3051" y="11869"/>
                    <a:pt x="9153" y="6586"/>
                  </a:cubicBezTo>
                  <a:cubicBezTo>
                    <a:pt x="14250" y="2195"/>
                    <a:pt x="20464" y="0"/>
                    <a:pt x="27794" y="0"/>
                  </a:cubicBezTo>
                  <a:close/>
                  <a:moveTo>
                    <a:pt x="27794" y="8316"/>
                  </a:moveTo>
                  <a:cubicBezTo>
                    <a:pt x="22771" y="8316"/>
                    <a:pt x="18604" y="10195"/>
                    <a:pt x="15292" y="13953"/>
                  </a:cubicBezTo>
                  <a:cubicBezTo>
                    <a:pt x="11981" y="17711"/>
                    <a:pt x="10325" y="23385"/>
                    <a:pt x="10325" y="30975"/>
                  </a:cubicBezTo>
                  <a:cubicBezTo>
                    <a:pt x="10325" y="38565"/>
                    <a:pt x="11981" y="44248"/>
                    <a:pt x="15292" y="48025"/>
                  </a:cubicBezTo>
                  <a:cubicBezTo>
                    <a:pt x="18604" y="51801"/>
                    <a:pt x="22771" y="53690"/>
                    <a:pt x="27794" y="53690"/>
                  </a:cubicBezTo>
                  <a:cubicBezTo>
                    <a:pt x="32779" y="53690"/>
                    <a:pt x="36928" y="51792"/>
                    <a:pt x="40240" y="47997"/>
                  </a:cubicBezTo>
                  <a:cubicBezTo>
                    <a:pt x="43551" y="44202"/>
                    <a:pt x="45207" y="38416"/>
                    <a:pt x="45207" y="30640"/>
                  </a:cubicBezTo>
                  <a:cubicBezTo>
                    <a:pt x="45207" y="23310"/>
                    <a:pt x="43542" y="17757"/>
                    <a:pt x="40212" y="13981"/>
                  </a:cubicBezTo>
                  <a:cubicBezTo>
                    <a:pt x="36882" y="10204"/>
                    <a:pt x="32742" y="8316"/>
                    <a:pt x="27794" y="8316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BBF84D52-5F14-4C29-9119-B378FB71813D}"/>
                </a:ext>
              </a:extLst>
            </p:cNvPr>
            <p:cNvSpPr/>
            <p:nvPr userDrawn="1"/>
          </p:nvSpPr>
          <p:spPr>
            <a:xfrm>
              <a:off x="11681167" y="6684959"/>
              <a:ext cx="49225" cy="61950"/>
            </a:xfrm>
            <a:custGeom>
              <a:avLst/>
              <a:gdLst/>
              <a:ahLst/>
              <a:cxnLst/>
              <a:rect l="l" t="t" r="r" b="b"/>
              <a:pathLst>
                <a:path w="49225" h="61950">
                  <a:moveTo>
                    <a:pt x="23496" y="0"/>
                  </a:moveTo>
                  <a:cubicBezTo>
                    <a:pt x="28147" y="0"/>
                    <a:pt x="32231" y="670"/>
                    <a:pt x="35747" y="2009"/>
                  </a:cubicBezTo>
                  <a:cubicBezTo>
                    <a:pt x="39263" y="3349"/>
                    <a:pt x="41858" y="5162"/>
                    <a:pt x="43532" y="7451"/>
                  </a:cubicBezTo>
                  <a:cubicBezTo>
                    <a:pt x="45207" y="9739"/>
                    <a:pt x="46360" y="12799"/>
                    <a:pt x="46993" y="16632"/>
                  </a:cubicBezTo>
                  <a:lnTo>
                    <a:pt x="37170" y="17971"/>
                  </a:lnTo>
                  <a:cubicBezTo>
                    <a:pt x="36723" y="14920"/>
                    <a:pt x="35430" y="12539"/>
                    <a:pt x="33291" y="10827"/>
                  </a:cubicBezTo>
                  <a:cubicBezTo>
                    <a:pt x="31152" y="9116"/>
                    <a:pt x="28129" y="8260"/>
                    <a:pt x="24222" y="8260"/>
                  </a:cubicBezTo>
                  <a:cubicBezTo>
                    <a:pt x="19608" y="8260"/>
                    <a:pt x="16315" y="9023"/>
                    <a:pt x="14343" y="10548"/>
                  </a:cubicBezTo>
                  <a:cubicBezTo>
                    <a:pt x="12371" y="12074"/>
                    <a:pt x="11385" y="13860"/>
                    <a:pt x="11385" y="15906"/>
                  </a:cubicBezTo>
                  <a:cubicBezTo>
                    <a:pt x="11385" y="17208"/>
                    <a:pt x="11795" y="18380"/>
                    <a:pt x="12613" y="19422"/>
                  </a:cubicBezTo>
                  <a:cubicBezTo>
                    <a:pt x="13432" y="20501"/>
                    <a:pt x="14715" y="21394"/>
                    <a:pt x="16464" y="22101"/>
                  </a:cubicBezTo>
                  <a:cubicBezTo>
                    <a:pt x="17469" y="22473"/>
                    <a:pt x="20427" y="23329"/>
                    <a:pt x="25338" y="24668"/>
                  </a:cubicBezTo>
                  <a:cubicBezTo>
                    <a:pt x="32445" y="26566"/>
                    <a:pt x="37402" y="28119"/>
                    <a:pt x="40212" y="29328"/>
                  </a:cubicBezTo>
                  <a:cubicBezTo>
                    <a:pt x="43021" y="30538"/>
                    <a:pt x="45225" y="32296"/>
                    <a:pt x="46825" y="34603"/>
                  </a:cubicBezTo>
                  <a:cubicBezTo>
                    <a:pt x="48425" y="36909"/>
                    <a:pt x="49225" y="39774"/>
                    <a:pt x="49225" y="43197"/>
                  </a:cubicBezTo>
                  <a:cubicBezTo>
                    <a:pt x="49225" y="46546"/>
                    <a:pt x="48248" y="49699"/>
                    <a:pt x="46295" y="52657"/>
                  </a:cubicBezTo>
                  <a:cubicBezTo>
                    <a:pt x="44342" y="55615"/>
                    <a:pt x="41523" y="57903"/>
                    <a:pt x="37840" y="59522"/>
                  </a:cubicBezTo>
                  <a:cubicBezTo>
                    <a:pt x="34156" y="61140"/>
                    <a:pt x="29989" y="61950"/>
                    <a:pt x="25338" y="61950"/>
                  </a:cubicBezTo>
                  <a:cubicBezTo>
                    <a:pt x="17636" y="61950"/>
                    <a:pt x="11767" y="60350"/>
                    <a:pt x="7730" y="57150"/>
                  </a:cubicBezTo>
                  <a:cubicBezTo>
                    <a:pt x="3693" y="53950"/>
                    <a:pt x="1116" y="49206"/>
                    <a:pt x="0" y="42918"/>
                  </a:cubicBezTo>
                  <a:lnTo>
                    <a:pt x="9934" y="41356"/>
                  </a:lnTo>
                  <a:cubicBezTo>
                    <a:pt x="10492" y="45337"/>
                    <a:pt x="12046" y="48388"/>
                    <a:pt x="14595" y="50509"/>
                  </a:cubicBezTo>
                  <a:cubicBezTo>
                    <a:pt x="17143" y="52629"/>
                    <a:pt x="20706" y="53690"/>
                    <a:pt x="25282" y="53690"/>
                  </a:cubicBezTo>
                  <a:cubicBezTo>
                    <a:pt x="29896" y="53690"/>
                    <a:pt x="33319" y="52750"/>
                    <a:pt x="35551" y="50871"/>
                  </a:cubicBezTo>
                  <a:cubicBezTo>
                    <a:pt x="37784" y="48992"/>
                    <a:pt x="38900" y="46788"/>
                    <a:pt x="38900" y="44258"/>
                  </a:cubicBezTo>
                  <a:cubicBezTo>
                    <a:pt x="38900" y="41988"/>
                    <a:pt x="37914" y="40202"/>
                    <a:pt x="35942" y="38900"/>
                  </a:cubicBezTo>
                  <a:cubicBezTo>
                    <a:pt x="34565" y="38007"/>
                    <a:pt x="31142" y="36872"/>
                    <a:pt x="25673" y="35496"/>
                  </a:cubicBezTo>
                  <a:cubicBezTo>
                    <a:pt x="18306" y="33635"/>
                    <a:pt x="13199" y="32026"/>
                    <a:pt x="10353" y="30668"/>
                  </a:cubicBezTo>
                  <a:cubicBezTo>
                    <a:pt x="7507" y="29310"/>
                    <a:pt x="5349" y="27431"/>
                    <a:pt x="3879" y="25031"/>
                  </a:cubicBezTo>
                  <a:cubicBezTo>
                    <a:pt x="2409" y="22631"/>
                    <a:pt x="1674" y="19980"/>
                    <a:pt x="1674" y="17078"/>
                  </a:cubicBezTo>
                  <a:cubicBezTo>
                    <a:pt x="1674" y="14436"/>
                    <a:pt x="2279" y="11990"/>
                    <a:pt x="3488" y="9739"/>
                  </a:cubicBezTo>
                  <a:cubicBezTo>
                    <a:pt x="4697" y="7488"/>
                    <a:pt x="6344" y="5618"/>
                    <a:pt x="8427" y="4130"/>
                  </a:cubicBezTo>
                  <a:cubicBezTo>
                    <a:pt x="9990" y="2977"/>
                    <a:pt x="12120" y="2000"/>
                    <a:pt x="14818" y="1200"/>
                  </a:cubicBezTo>
                  <a:cubicBezTo>
                    <a:pt x="17515" y="400"/>
                    <a:pt x="20408" y="0"/>
                    <a:pt x="23496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53" name="Logo shape cutout" hidden="1">
            <a:extLst>
              <a:ext uri="{FF2B5EF4-FFF2-40B4-BE49-F238E27FC236}">
                <a16:creationId xmlns:a16="http://schemas.microsoft.com/office/drawing/2014/main" id="{07B5C8FF-30B3-4ED3-865D-0966557F2896}"/>
              </a:ext>
            </a:extLst>
          </p:cNvPr>
          <p:cNvSpPr>
            <a:spLocks/>
          </p:cNvSpPr>
          <p:nvPr userDrawn="1"/>
        </p:nvSpPr>
        <p:spPr bwMode="auto">
          <a:xfrm>
            <a:off x="11344276" y="6196640"/>
            <a:ext cx="446338" cy="409329"/>
          </a:xfrm>
          <a:custGeom>
            <a:avLst/>
            <a:gdLst>
              <a:gd name="connsiteX0" fmla="*/ 0 w 860833"/>
              <a:gd name="connsiteY0" fmla="*/ 0 h 789456"/>
              <a:gd name="connsiteX1" fmla="*/ 842054 w 860833"/>
              <a:gd name="connsiteY1" fmla="*/ 0 h 789456"/>
              <a:gd name="connsiteX2" fmla="*/ 793797 w 860833"/>
              <a:gd name="connsiteY2" fmla="*/ 688571 h 789456"/>
              <a:gd name="connsiteX3" fmla="*/ 758409 w 860833"/>
              <a:gd name="connsiteY3" fmla="*/ 789456 h 789456"/>
              <a:gd name="connsiteX4" fmla="*/ 0 w 860833"/>
              <a:gd name="connsiteY4" fmla="*/ 789456 h 789456"/>
              <a:gd name="connsiteX5" fmla="*/ 0 w 860833"/>
              <a:gd name="connsiteY5" fmla="*/ 651896 h 789456"/>
              <a:gd name="connsiteX6" fmla="*/ 0 w 860833"/>
              <a:gd name="connsiteY6" fmla="*/ 0 h 789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33" h="789456">
                <a:moveTo>
                  <a:pt x="0" y="0"/>
                </a:moveTo>
                <a:cubicBezTo>
                  <a:pt x="842054" y="0"/>
                  <a:pt x="842054" y="0"/>
                  <a:pt x="842054" y="0"/>
                </a:cubicBezTo>
                <a:cubicBezTo>
                  <a:pt x="874996" y="230865"/>
                  <a:pt x="867984" y="451672"/>
                  <a:pt x="793797" y="688571"/>
                </a:cubicBezTo>
                <a:lnTo>
                  <a:pt x="758409" y="789456"/>
                </a:lnTo>
                <a:lnTo>
                  <a:pt x="0" y="789456"/>
                </a:lnTo>
                <a:lnTo>
                  <a:pt x="0" y="651896"/>
                </a:ln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sv-SE" noProof="0" dirty="0"/>
          </a:p>
        </p:txBody>
      </p:sp>
      <p:sp>
        <p:nvSpPr>
          <p:cNvPr id="13" name="(c)Ipsos">
            <a:extLst>
              <a:ext uri="{FF2B5EF4-FFF2-40B4-BE49-F238E27FC236}">
                <a16:creationId xmlns:a16="http://schemas.microsoft.com/office/drawing/2014/main" id="{03AB80D6-18F7-4D93-942E-F3F63CB8C8C4}"/>
              </a:ext>
            </a:extLst>
          </p:cNvPr>
          <p:cNvSpPr txBox="1"/>
          <p:nvPr userDrawn="1"/>
        </p:nvSpPr>
        <p:spPr>
          <a:xfrm>
            <a:off x="11344275" y="6597650"/>
            <a:ext cx="392736" cy="174851"/>
          </a:xfrm>
          <a:prstGeom prst="rect">
            <a:avLst/>
          </a:prstGeom>
          <a:noFill/>
        </p:spPr>
        <p:txBody>
          <a:bodyPr wrap="none" lIns="0" tIns="36000" rIns="0" bIns="0" rtlCol="0">
            <a:spAutoFit/>
          </a:bodyPr>
          <a:lstStyle/>
          <a:p>
            <a:r>
              <a:rPr lang="sv-SE" sz="900">
                <a:solidFill>
                  <a:schemeClr val="bg1"/>
                </a:solidFill>
              </a:rPr>
              <a:t>© Ipsos</a:t>
            </a:r>
            <a:endParaRPr lang="sv-SE" sz="900" dirty="0">
              <a:solidFill>
                <a:schemeClr val="bg1"/>
              </a:solidFill>
            </a:endParaRPr>
          </a:p>
        </p:txBody>
      </p:sp>
      <p:pic>
        <p:nvPicPr>
          <p:cNvPr id="20" name="IpsosLogo">
            <a:extLst>
              <a:ext uri="{FF2B5EF4-FFF2-40B4-BE49-F238E27FC236}">
                <a16:creationId xmlns:a16="http://schemas.microsoft.com/office/drawing/2014/main" id="{BDDC34AF-9BFB-4CFB-8025-0331A178D8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4275" y="6196640"/>
            <a:ext cx="446881" cy="40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6840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ngled stripes">
            <a:extLst>
              <a:ext uri="{FF2B5EF4-FFF2-40B4-BE49-F238E27FC236}">
                <a16:creationId xmlns:a16="http://schemas.microsoft.com/office/drawing/2014/main" id="{BA3228D1-8E1C-4532-A445-1B0ACEA46808}"/>
              </a:ext>
            </a:extLst>
          </p:cNvPr>
          <p:cNvGrpSpPr/>
          <p:nvPr userDrawn="1"/>
        </p:nvGrpSpPr>
        <p:grpSpPr>
          <a:xfrm>
            <a:off x="3254052" y="0"/>
            <a:ext cx="8937948" cy="6858003"/>
            <a:chOff x="3254052" y="0"/>
            <a:chExt cx="8937948" cy="685800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D58DA2-AFA4-4B01-B349-A26BF2586172}"/>
                </a:ext>
              </a:extLst>
            </p:cNvPr>
            <p:cNvSpPr/>
            <p:nvPr userDrawn="1"/>
          </p:nvSpPr>
          <p:spPr>
            <a:xfrm>
              <a:off x="8025960" y="411812"/>
              <a:ext cx="4166040" cy="4088189"/>
            </a:xfrm>
            <a:custGeom>
              <a:avLst/>
              <a:gdLst>
                <a:gd name="connsiteX0" fmla="*/ 4166040 w 4166040"/>
                <a:gd name="connsiteY0" fmla="*/ 0 h 4088189"/>
                <a:gd name="connsiteX1" fmla="*/ 4166040 w 4166040"/>
                <a:gd name="connsiteY1" fmla="*/ 1703013 h 4088189"/>
                <a:gd name="connsiteX2" fmla="*/ 1735443 w 4166040"/>
                <a:gd name="connsiteY2" fmla="*/ 4088189 h 4088189"/>
                <a:gd name="connsiteX3" fmla="*/ 0 w 4166040"/>
                <a:gd name="connsiteY3" fmla="*/ 4088189 h 4088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66040" h="4088189">
                  <a:moveTo>
                    <a:pt x="4166040" y="0"/>
                  </a:moveTo>
                  <a:lnTo>
                    <a:pt x="4166040" y="1703013"/>
                  </a:lnTo>
                  <a:lnTo>
                    <a:pt x="1735443" y="4088189"/>
                  </a:lnTo>
                  <a:lnTo>
                    <a:pt x="0" y="408818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7851122-3EA1-4F0F-A515-3AA3F946820D}"/>
                </a:ext>
              </a:extLst>
            </p:cNvPr>
            <p:cNvSpPr/>
            <p:nvPr userDrawn="1"/>
          </p:nvSpPr>
          <p:spPr>
            <a:xfrm>
              <a:off x="5656958" y="0"/>
              <a:ext cx="6321138" cy="4500000"/>
            </a:xfrm>
            <a:custGeom>
              <a:avLst/>
              <a:gdLst>
                <a:gd name="connsiteX0" fmla="*/ 4585694 w 6321138"/>
                <a:gd name="connsiteY0" fmla="*/ 0 h 4500000"/>
                <a:gd name="connsiteX1" fmla="*/ 6321138 w 6321138"/>
                <a:gd name="connsiteY1" fmla="*/ 0 h 4500000"/>
                <a:gd name="connsiteX2" fmla="*/ 1735444 w 6321138"/>
                <a:gd name="connsiteY2" fmla="*/ 4500000 h 4500000"/>
                <a:gd name="connsiteX3" fmla="*/ 0 w 6321138"/>
                <a:gd name="connsiteY3" fmla="*/ 4500000 h 45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21138" h="4500000">
                  <a:moveTo>
                    <a:pt x="4585694" y="0"/>
                  </a:moveTo>
                  <a:lnTo>
                    <a:pt x="6321138" y="0"/>
                  </a:lnTo>
                  <a:lnTo>
                    <a:pt x="1735444" y="4500000"/>
                  </a:lnTo>
                  <a:lnTo>
                    <a:pt x="0" y="450000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396010A-4D2D-4B8D-8AB2-F6A9DC9658D2}"/>
                </a:ext>
              </a:extLst>
            </p:cNvPr>
            <p:cNvSpPr/>
            <p:nvPr userDrawn="1"/>
          </p:nvSpPr>
          <p:spPr>
            <a:xfrm>
              <a:off x="3254052" y="4500000"/>
              <a:ext cx="4138348" cy="2358000"/>
            </a:xfrm>
            <a:custGeom>
              <a:avLst/>
              <a:gdLst>
                <a:gd name="connsiteX0" fmla="*/ 2402904 w 4138348"/>
                <a:gd name="connsiteY0" fmla="*/ 0 h 2358000"/>
                <a:gd name="connsiteX1" fmla="*/ 4138348 w 4138348"/>
                <a:gd name="connsiteY1" fmla="*/ 0 h 2358000"/>
                <a:gd name="connsiteX2" fmla="*/ 1735445 w 4138348"/>
                <a:gd name="connsiteY2" fmla="*/ 2358000 h 2358000"/>
                <a:gd name="connsiteX3" fmla="*/ 0 w 4138348"/>
                <a:gd name="connsiteY3" fmla="*/ 2358000 h 23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38348" h="2358000">
                  <a:moveTo>
                    <a:pt x="2402904" y="0"/>
                  </a:moveTo>
                  <a:lnTo>
                    <a:pt x="4138348" y="0"/>
                  </a:lnTo>
                  <a:lnTo>
                    <a:pt x="1735445" y="2358000"/>
                  </a:lnTo>
                  <a:lnTo>
                    <a:pt x="0" y="235800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EFAFACA6-1FBB-4102-A9B1-68C6D7939BFE}"/>
                </a:ext>
              </a:extLst>
            </p:cNvPr>
            <p:cNvSpPr/>
            <p:nvPr userDrawn="1"/>
          </p:nvSpPr>
          <p:spPr>
            <a:xfrm>
              <a:off x="5623056" y="4500002"/>
              <a:ext cx="4138348" cy="2358001"/>
            </a:xfrm>
            <a:custGeom>
              <a:avLst/>
              <a:gdLst>
                <a:gd name="connsiteX0" fmla="*/ 2402904 w 4138348"/>
                <a:gd name="connsiteY0" fmla="*/ 0 h 2358001"/>
                <a:gd name="connsiteX1" fmla="*/ 4138348 w 4138348"/>
                <a:gd name="connsiteY1" fmla="*/ 0 h 2358001"/>
                <a:gd name="connsiteX2" fmla="*/ 1735444 w 4138348"/>
                <a:gd name="connsiteY2" fmla="*/ 2358000 h 2358001"/>
                <a:gd name="connsiteX3" fmla="*/ 0 w 4138348"/>
                <a:gd name="connsiteY3" fmla="*/ 2358001 h 23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38348" h="2358001">
                  <a:moveTo>
                    <a:pt x="2402904" y="0"/>
                  </a:moveTo>
                  <a:lnTo>
                    <a:pt x="4138348" y="0"/>
                  </a:lnTo>
                  <a:lnTo>
                    <a:pt x="1735444" y="2358000"/>
                  </a:lnTo>
                  <a:lnTo>
                    <a:pt x="0" y="235800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5" name="Picture Placeholder">
            <a:extLst>
              <a:ext uri="{FF2B5EF4-FFF2-40B4-BE49-F238E27FC236}">
                <a16:creationId xmlns:a16="http://schemas.microsoft.com/office/drawing/2014/main" id="{464F111C-F2CE-409B-81CA-DA64A4FE4F7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4500563"/>
          </a:xfrm>
          <a:solidFill>
            <a:schemeClr val="bg1">
              <a:lumMod val="7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sv-SE" noProof="0"/>
              <a:t>Click icon to add picture</a:t>
            </a:r>
            <a:endParaRPr lang="sv-SE" noProof="0" dirty="0"/>
          </a:p>
        </p:txBody>
      </p:sp>
      <p:sp>
        <p:nvSpPr>
          <p:cNvPr id="12" name="strTitlePosition">
            <a:extLst>
              <a:ext uri="{FF2B5EF4-FFF2-40B4-BE49-F238E27FC236}">
                <a16:creationId xmlns:a16="http://schemas.microsoft.com/office/drawing/2014/main" id="{1D8B6F34-1FF5-4513-B434-C7E36796E3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21691" y="3287"/>
            <a:ext cx="3155329" cy="3231654"/>
          </a:xfrm>
        </p:spPr>
        <p:txBody>
          <a:bodyPr wrap="none" rIns="180000">
            <a:spAutoFit/>
          </a:bodyPr>
          <a:lstStyle>
            <a:lvl1pPr marL="0" indent="0" algn="r">
              <a:spcBef>
                <a:spcPts val="0"/>
              </a:spcBef>
              <a:buNone/>
              <a:defRPr sz="21000" b="1" spc="-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0.0</a:t>
            </a:r>
            <a:endParaRPr lang="sv-SE" noProof="0" dirty="0"/>
          </a:p>
        </p:txBody>
      </p:sp>
      <p:sp>
        <p:nvSpPr>
          <p:cNvPr id="13" name="strChapterNumber">
            <a:extLst>
              <a:ext uri="{FF2B5EF4-FFF2-40B4-BE49-F238E27FC236}">
                <a16:creationId xmlns:a16="http://schemas.microsoft.com/office/drawing/2014/main" id="{1B5E7047-0C01-4F2B-B226-F1703295D49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4980" y="4906800"/>
            <a:ext cx="7560000" cy="565146"/>
          </a:xfrm>
        </p:spPr>
        <p:txBody>
          <a:bodyPr lIns="72000" tIns="36000" rIns="72000" bIns="36000">
            <a:noAutofit/>
          </a:bodyPr>
          <a:lstStyle>
            <a:lvl1pPr>
              <a:defRPr sz="32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/>
              <a:t>0. Chapter Title</a:t>
            </a:r>
            <a:endParaRPr lang="sv-SE" dirty="0"/>
          </a:p>
        </p:txBody>
      </p:sp>
      <p:sp>
        <p:nvSpPr>
          <p:cNvPr id="14" name="strSectionTitle">
            <a:extLst>
              <a:ext uri="{FF2B5EF4-FFF2-40B4-BE49-F238E27FC236}">
                <a16:creationId xmlns:a16="http://schemas.microsoft.com/office/drawing/2014/main" id="{9EF682A8-0C18-4F4D-BC74-8F2EBD47BB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8300"/>
            <a:ext cx="7560000" cy="1527575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Section</a:t>
            </a:r>
            <a:endParaRPr lang="sv-SE" noProof="0" dirty="0"/>
          </a:p>
        </p:txBody>
      </p:sp>
      <p:sp>
        <p:nvSpPr>
          <p:cNvPr id="4" name="strSlideNumber">
            <a:extLst>
              <a:ext uri="{FF2B5EF4-FFF2-40B4-BE49-F238E27FC236}">
                <a16:creationId xmlns:a16="http://schemas.microsoft.com/office/drawing/2014/main" id="{2F3C842C-BE0F-4679-AE28-4B135605A0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769252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_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ngled stripes">
            <a:extLst>
              <a:ext uri="{FF2B5EF4-FFF2-40B4-BE49-F238E27FC236}">
                <a16:creationId xmlns:a16="http://schemas.microsoft.com/office/drawing/2014/main" id="{05BF6F63-2BEE-41F6-AAE9-E5F05C96C291}"/>
              </a:ext>
            </a:extLst>
          </p:cNvPr>
          <p:cNvGrpSpPr/>
          <p:nvPr userDrawn="1"/>
        </p:nvGrpSpPr>
        <p:grpSpPr>
          <a:xfrm>
            <a:off x="3254052" y="0"/>
            <a:ext cx="8937950" cy="6858002"/>
            <a:chOff x="3254052" y="0"/>
            <a:chExt cx="8937950" cy="6858002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9A032F3-EAA1-44E5-93DD-6A8E7315D1A1}"/>
                </a:ext>
              </a:extLst>
            </p:cNvPr>
            <p:cNvSpPr/>
            <p:nvPr userDrawn="1"/>
          </p:nvSpPr>
          <p:spPr>
            <a:xfrm>
              <a:off x="6748352" y="0"/>
              <a:ext cx="5229743" cy="3429000"/>
            </a:xfrm>
            <a:custGeom>
              <a:avLst/>
              <a:gdLst>
                <a:gd name="connsiteX0" fmla="*/ 3494299 w 5229743"/>
                <a:gd name="connsiteY0" fmla="*/ 0 h 3429000"/>
                <a:gd name="connsiteX1" fmla="*/ 5229743 w 5229743"/>
                <a:gd name="connsiteY1" fmla="*/ 0 h 3429000"/>
                <a:gd name="connsiteX2" fmla="*/ 1735445 w 5229743"/>
                <a:gd name="connsiteY2" fmla="*/ 3429000 h 3429000"/>
                <a:gd name="connsiteX3" fmla="*/ 0 w 5229743"/>
                <a:gd name="connsiteY3" fmla="*/ 3429000 h 3429000"/>
                <a:gd name="connsiteX4" fmla="*/ 3494299 w 5229743"/>
                <a:gd name="connsiteY4" fmla="*/ 0 h 3429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3" h="3429000">
                  <a:moveTo>
                    <a:pt x="3494299" y="0"/>
                  </a:moveTo>
                  <a:lnTo>
                    <a:pt x="5229743" y="0"/>
                  </a:lnTo>
                  <a:lnTo>
                    <a:pt x="1735445" y="3429000"/>
                  </a:lnTo>
                  <a:lnTo>
                    <a:pt x="0" y="3429000"/>
                  </a:lnTo>
                  <a:lnTo>
                    <a:pt x="3494299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7AA1789-300C-40C0-AB9A-07961F7D8704}"/>
                </a:ext>
              </a:extLst>
            </p:cNvPr>
            <p:cNvSpPr/>
            <p:nvPr userDrawn="1"/>
          </p:nvSpPr>
          <p:spPr>
            <a:xfrm>
              <a:off x="9117357" y="411812"/>
              <a:ext cx="3074645" cy="3017188"/>
            </a:xfrm>
            <a:custGeom>
              <a:avLst/>
              <a:gdLst>
                <a:gd name="connsiteX0" fmla="*/ 3074644 w 3074645"/>
                <a:gd name="connsiteY0" fmla="*/ 0 h 3017188"/>
                <a:gd name="connsiteX1" fmla="*/ 3074645 w 3074645"/>
                <a:gd name="connsiteY1" fmla="*/ 1703013 h 3017188"/>
                <a:gd name="connsiteX2" fmla="*/ 1735444 w 3074645"/>
                <a:gd name="connsiteY2" fmla="*/ 3017188 h 3017188"/>
                <a:gd name="connsiteX3" fmla="*/ 0 w 3074645"/>
                <a:gd name="connsiteY3" fmla="*/ 3017188 h 3017188"/>
                <a:gd name="connsiteX4" fmla="*/ 3074644 w 3074645"/>
                <a:gd name="connsiteY4" fmla="*/ 0 h 3017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74645" h="3017188">
                  <a:moveTo>
                    <a:pt x="3074644" y="0"/>
                  </a:moveTo>
                  <a:lnTo>
                    <a:pt x="3074645" y="1703013"/>
                  </a:lnTo>
                  <a:lnTo>
                    <a:pt x="1735444" y="3017188"/>
                  </a:lnTo>
                  <a:lnTo>
                    <a:pt x="0" y="3017188"/>
                  </a:lnTo>
                  <a:lnTo>
                    <a:pt x="3074644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AF3FAF0-F8F9-4561-8BC9-F145ED75CC84}"/>
                </a:ext>
              </a:extLst>
            </p:cNvPr>
            <p:cNvSpPr/>
            <p:nvPr userDrawn="1"/>
          </p:nvSpPr>
          <p:spPr>
            <a:xfrm>
              <a:off x="3254052" y="3429000"/>
              <a:ext cx="5229744" cy="3429000"/>
            </a:xfrm>
            <a:custGeom>
              <a:avLst/>
              <a:gdLst>
                <a:gd name="connsiteX0" fmla="*/ 3494299 w 5229744"/>
                <a:gd name="connsiteY0" fmla="*/ 0 h 3429000"/>
                <a:gd name="connsiteX1" fmla="*/ 5229744 w 5229744"/>
                <a:gd name="connsiteY1" fmla="*/ 0 h 3429000"/>
                <a:gd name="connsiteX2" fmla="*/ 1735445 w 5229744"/>
                <a:gd name="connsiteY2" fmla="*/ 3429000 h 3429000"/>
                <a:gd name="connsiteX3" fmla="*/ 0 w 5229744"/>
                <a:gd name="connsiteY3" fmla="*/ 3429000 h 3429000"/>
                <a:gd name="connsiteX4" fmla="*/ 3494299 w 5229744"/>
                <a:gd name="connsiteY4" fmla="*/ 0 h 3429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4" h="3429000">
                  <a:moveTo>
                    <a:pt x="3494299" y="0"/>
                  </a:moveTo>
                  <a:lnTo>
                    <a:pt x="5229744" y="0"/>
                  </a:lnTo>
                  <a:lnTo>
                    <a:pt x="1735445" y="3429000"/>
                  </a:lnTo>
                  <a:lnTo>
                    <a:pt x="0" y="3429000"/>
                  </a:lnTo>
                  <a:lnTo>
                    <a:pt x="3494299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A00425D-52A8-4523-91A0-313A3192EDB6}"/>
                </a:ext>
              </a:extLst>
            </p:cNvPr>
            <p:cNvSpPr/>
            <p:nvPr userDrawn="1"/>
          </p:nvSpPr>
          <p:spPr>
            <a:xfrm>
              <a:off x="5623056" y="3429001"/>
              <a:ext cx="5229744" cy="3429001"/>
            </a:xfrm>
            <a:custGeom>
              <a:avLst/>
              <a:gdLst>
                <a:gd name="connsiteX0" fmla="*/ 3494300 w 5229744"/>
                <a:gd name="connsiteY0" fmla="*/ 0 h 3429001"/>
                <a:gd name="connsiteX1" fmla="*/ 5229744 w 5229744"/>
                <a:gd name="connsiteY1" fmla="*/ 0 h 3429001"/>
                <a:gd name="connsiteX2" fmla="*/ 1735444 w 5229744"/>
                <a:gd name="connsiteY2" fmla="*/ 3429001 h 3429001"/>
                <a:gd name="connsiteX3" fmla="*/ 0 w 5229744"/>
                <a:gd name="connsiteY3" fmla="*/ 3429001 h 3429001"/>
                <a:gd name="connsiteX4" fmla="*/ 3494300 w 5229744"/>
                <a:gd name="connsiteY4" fmla="*/ 0 h 3429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4" h="3429001">
                  <a:moveTo>
                    <a:pt x="3494300" y="0"/>
                  </a:moveTo>
                  <a:lnTo>
                    <a:pt x="5229744" y="0"/>
                  </a:lnTo>
                  <a:lnTo>
                    <a:pt x="1735444" y="3429001"/>
                  </a:lnTo>
                  <a:lnTo>
                    <a:pt x="0" y="3429001"/>
                  </a:lnTo>
                  <a:lnTo>
                    <a:pt x="349430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Picture Placeholder">
            <a:extLst>
              <a:ext uri="{FF2B5EF4-FFF2-40B4-BE49-F238E27FC236}">
                <a16:creationId xmlns:a16="http://schemas.microsoft.com/office/drawing/2014/main" id="{5FA53FC1-6779-4EFF-968A-438AB9422C0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"/>
            <a:ext cx="12192000" cy="3428998"/>
          </a:xfrm>
          <a:solidFill>
            <a:schemeClr val="bg1">
              <a:lumMod val="7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sv-SE" noProof="0"/>
              <a:t>Click icon to add picture</a:t>
            </a:r>
            <a:endParaRPr lang="sv-SE" noProof="0" dirty="0"/>
          </a:p>
        </p:txBody>
      </p:sp>
      <p:sp>
        <p:nvSpPr>
          <p:cNvPr id="13" name="strTitlePosition">
            <a:extLst>
              <a:ext uri="{FF2B5EF4-FFF2-40B4-BE49-F238E27FC236}">
                <a16:creationId xmlns:a16="http://schemas.microsoft.com/office/drawing/2014/main" id="{34B70B14-8306-4A58-98BE-9B27D8DAC6F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55577" y="3287"/>
            <a:ext cx="1321443" cy="2693045"/>
          </a:xfrm>
        </p:spPr>
        <p:txBody>
          <a:bodyPr wrap="none" rIns="72000">
            <a:spAutoFit/>
          </a:bodyPr>
          <a:lstStyle>
            <a:lvl1pPr marL="0" indent="0" algn="r">
              <a:spcBef>
                <a:spcPts val="0"/>
              </a:spcBef>
              <a:buNone/>
              <a:defRPr sz="17500" b="1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a</a:t>
            </a:r>
            <a:endParaRPr lang="sv-SE" noProof="0" dirty="0"/>
          </a:p>
        </p:txBody>
      </p:sp>
      <p:sp>
        <p:nvSpPr>
          <p:cNvPr id="14" name="strSectionNumber">
            <a:extLst>
              <a:ext uri="{FF2B5EF4-FFF2-40B4-BE49-F238E27FC236}">
                <a16:creationId xmlns:a16="http://schemas.microsoft.com/office/drawing/2014/main" id="{CC2CABBE-B81F-45D5-BB42-A8627E0ACF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4980" y="3835800"/>
            <a:ext cx="7560000" cy="503590"/>
          </a:xfrm>
        </p:spPr>
        <p:txBody>
          <a:bodyPr lIns="72000" tIns="36000" rIns="72000" bIns="36000">
            <a:noAutofit/>
          </a:bodyPr>
          <a:lstStyle>
            <a:lvl1pPr>
              <a:defRPr sz="28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noProof="0"/>
              <a:t>0.0 Section Title</a:t>
            </a:r>
            <a:endParaRPr lang="sv-SE" noProof="0" dirty="0"/>
          </a:p>
        </p:txBody>
      </p:sp>
      <p:sp>
        <p:nvSpPr>
          <p:cNvPr id="16" name="strSubsectionTitle">
            <a:extLst>
              <a:ext uri="{FF2B5EF4-FFF2-40B4-BE49-F238E27FC236}">
                <a16:creationId xmlns:a16="http://schemas.microsoft.com/office/drawing/2014/main" id="{50ABC5ED-56EC-4D15-B354-F2B3F149ED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7200"/>
            <a:ext cx="7560000" cy="1378047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SubSection</a:t>
            </a:r>
            <a:endParaRPr lang="sv-SE" noProof="0" dirty="0"/>
          </a:p>
        </p:txBody>
      </p:sp>
      <p:sp>
        <p:nvSpPr>
          <p:cNvPr id="4" name="strSlideNumber">
            <a:extLst>
              <a:ext uri="{FF2B5EF4-FFF2-40B4-BE49-F238E27FC236}">
                <a16:creationId xmlns:a16="http://schemas.microsoft.com/office/drawing/2014/main" id="{2F3C842C-BE0F-4679-AE28-4B135605A0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5268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_Blue-Bg">
    <p:bg>
      <p:bgPr>
        <a:gradFill>
          <a:gsLst>
            <a:gs pos="0">
              <a:schemeClr val="bg2"/>
            </a:gs>
            <a:gs pos="100000">
              <a:schemeClr val="bg2">
                <a:lumMod val="50000"/>
              </a:schemeClr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Angled stripes">
            <a:extLst>
              <a:ext uri="{FF2B5EF4-FFF2-40B4-BE49-F238E27FC236}">
                <a16:creationId xmlns:a16="http://schemas.microsoft.com/office/drawing/2014/main" id="{A134F88B-81D1-4561-899C-8B7B398059EB}"/>
              </a:ext>
            </a:extLst>
          </p:cNvPr>
          <p:cNvGrpSpPr/>
          <p:nvPr userDrawn="1"/>
        </p:nvGrpSpPr>
        <p:grpSpPr>
          <a:xfrm>
            <a:off x="3254052" y="0"/>
            <a:ext cx="8937949" cy="6858001"/>
            <a:chOff x="3254052" y="0"/>
            <a:chExt cx="8937949" cy="6858001"/>
          </a:xfrm>
        </p:grpSpPr>
        <p:sp>
          <p:nvSpPr>
            <p:cNvPr id="22" name="Angled stripe 1">
              <a:extLst>
                <a:ext uri="{FF2B5EF4-FFF2-40B4-BE49-F238E27FC236}">
                  <a16:creationId xmlns:a16="http://schemas.microsoft.com/office/drawing/2014/main" id="{AFBC13EB-0E3E-4829-B8A9-F0348843A438}"/>
                </a:ext>
              </a:extLst>
            </p:cNvPr>
            <p:cNvSpPr/>
            <p:nvPr userDrawn="1"/>
          </p:nvSpPr>
          <p:spPr>
            <a:xfrm>
              <a:off x="3254052" y="0"/>
              <a:ext cx="8724042" cy="6858000"/>
            </a:xfrm>
            <a:custGeom>
              <a:avLst/>
              <a:gdLst>
                <a:gd name="connsiteX0" fmla="*/ 6988598 w 8724042"/>
                <a:gd name="connsiteY0" fmla="*/ 0 h 6858000"/>
                <a:gd name="connsiteX1" fmla="*/ 8724042 w 8724042"/>
                <a:gd name="connsiteY1" fmla="*/ 0 h 6858000"/>
                <a:gd name="connsiteX2" fmla="*/ 1735445 w 8724042"/>
                <a:gd name="connsiteY2" fmla="*/ 6858000 h 6858000"/>
                <a:gd name="connsiteX3" fmla="*/ 0 w 8724042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24042" h="6858000">
                  <a:moveTo>
                    <a:pt x="6988598" y="0"/>
                  </a:moveTo>
                  <a:lnTo>
                    <a:pt x="8724042" y="0"/>
                  </a:lnTo>
                  <a:lnTo>
                    <a:pt x="173544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sv-SE" dirty="0"/>
            </a:p>
          </p:txBody>
        </p:sp>
        <p:sp>
          <p:nvSpPr>
            <p:cNvPr id="23" name="Angled stripe 2">
              <a:extLst>
                <a:ext uri="{FF2B5EF4-FFF2-40B4-BE49-F238E27FC236}">
                  <a16:creationId xmlns:a16="http://schemas.microsoft.com/office/drawing/2014/main" id="{157402CB-1C5C-42E9-9418-B285250D4D2C}"/>
                </a:ext>
              </a:extLst>
            </p:cNvPr>
            <p:cNvSpPr/>
            <p:nvPr userDrawn="1"/>
          </p:nvSpPr>
          <p:spPr>
            <a:xfrm>
              <a:off x="5623056" y="411812"/>
              <a:ext cx="6568945" cy="6446189"/>
            </a:xfrm>
            <a:custGeom>
              <a:avLst/>
              <a:gdLst>
                <a:gd name="connsiteX0" fmla="*/ 6568944 w 6568945"/>
                <a:gd name="connsiteY0" fmla="*/ 0 h 6446189"/>
                <a:gd name="connsiteX1" fmla="*/ 6568945 w 6568945"/>
                <a:gd name="connsiteY1" fmla="*/ 1703013 h 6446189"/>
                <a:gd name="connsiteX2" fmla="*/ 1735444 w 6568945"/>
                <a:gd name="connsiteY2" fmla="*/ 6446189 h 6446189"/>
                <a:gd name="connsiteX3" fmla="*/ 0 w 6568945"/>
                <a:gd name="connsiteY3" fmla="*/ 6446189 h 6446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68945" h="6446189">
                  <a:moveTo>
                    <a:pt x="6568944" y="0"/>
                  </a:moveTo>
                  <a:lnTo>
                    <a:pt x="6568945" y="1703013"/>
                  </a:lnTo>
                  <a:lnTo>
                    <a:pt x="1735444" y="6446189"/>
                  </a:lnTo>
                  <a:lnTo>
                    <a:pt x="0" y="6446189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sv-SE" dirty="0"/>
            </a:p>
          </p:txBody>
        </p:sp>
      </p:grpSp>
      <p:sp>
        <p:nvSpPr>
          <p:cNvPr id="27" name="strTitlePosition">
            <a:extLst>
              <a:ext uri="{FF2B5EF4-FFF2-40B4-BE49-F238E27FC236}">
                <a16:creationId xmlns:a16="http://schemas.microsoft.com/office/drawing/2014/main" id="{310F21C4-1B75-4CB5-9457-0BB01A9B30E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804707" y="3287"/>
            <a:ext cx="1972313" cy="4416594"/>
          </a:xfrm>
        </p:spPr>
        <p:txBody>
          <a:bodyPr wrap="none" rIns="180000">
            <a:spAutoFit/>
          </a:bodyPr>
          <a:lstStyle>
            <a:lvl1pPr marL="0" indent="0" algn="r">
              <a:spcBef>
                <a:spcPts val="0"/>
              </a:spcBef>
              <a:buNone/>
              <a:defRPr sz="28700" b="1" spc="-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0</a:t>
            </a:r>
            <a:endParaRPr lang="sv-SE" noProof="0" dirty="0"/>
          </a:p>
        </p:txBody>
      </p:sp>
      <p:sp>
        <p:nvSpPr>
          <p:cNvPr id="28" name="strSubtitle">
            <a:extLst>
              <a:ext uri="{FF2B5EF4-FFF2-40B4-BE49-F238E27FC236}">
                <a16:creationId xmlns:a16="http://schemas.microsoft.com/office/drawing/2014/main" id="{EAD9E490-1E31-4422-92FE-CCB15CA4E7B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980" y="2816932"/>
            <a:ext cx="7559675" cy="442035"/>
          </a:xfrm>
        </p:spPr>
        <p:txBody>
          <a:bodyPr lIns="72000" tIns="36000" rIns="72000" bIns="36000">
            <a:no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Subtitle of the chapter</a:t>
            </a:r>
            <a:endParaRPr lang="sv-SE" dirty="0"/>
          </a:p>
        </p:txBody>
      </p:sp>
      <p:sp>
        <p:nvSpPr>
          <p:cNvPr id="29" name="strTitle">
            <a:extLst>
              <a:ext uri="{FF2B5EF4-FFF2-40B4-BE49-F238E27FC236}">
                <a16:creationId xmlns:a16="http://schemas.microsoft.com/office/drawing/2014/main" id="{5FBD0ACA-1606-420F-B5B7-624E1DC92B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7200"/>
            <a:ext cx="7560000" cy="1677104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CHapter</a:t>
            </a:r>
            <a:endParaRPr lang="sv-SE" noProof="0" dirty="0"/>
          </a:p>
        </p:txBody>
      </p:sp>
      <p:sp>
        <p:nvSpPr>
          <p:cNvPr id="2" name="strSlideNumber">
            <a:extLst>
              <a:ext uri="{FF2B5EF4-FFF2-40B4-BE49-F238E27FC236}">
                <a16:creationId xmlns:a16="http://schemas.microsoft.com/office/drawing/2014/main" id="{3A84A220-3693-41A4-88AB-7A010CD4D1A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cxnSp>
        <p:nvCxnSpPr>
          <p:cNvPr id="13" name="SlideNumberLine">
            <a:extLst>
              <a:ext uri="{FF2B5EF4-FFF2-40B4-BE49-F238E27FC236}">
                <a16:creationId xmlns:a16="http://schemas.microsoft.com/office/drawing/2014/main" id="{17E9A596-924C-46A8-BA12-73CDD87366FF}"/>
              </a:ext>
            </a:extLst>
          </p:cNvPr>
          <p:cNvCxnSpPr/>
          <p:nvPr userDrawn="1"/>
        </p:nvCxnSpPr>
        <p:spPr>
          <a:xfrm>
            <a:off x="821531" y="6200775"/>
            <a:ext cx="0" cy="3968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(c)Ipsos">
            <a:extLst>
              <a:ext uri="{FF2B5EF4-FFF2-40B4-BE49-F238E27FC236}">
                <a16:creationId xmlns:a16="http://schemas.microsoft.com/office/drawing/2014/main" id="{5E264544-2D09-4BA6-91E1-2C807FB78DB5}"/>
              </a:ext>
            </a:extLst>
          </p:cNvPr>
          <p:cNvSpPr txBox="1"/>
          <p:nvPr userDrawn="1"/>
        </p:nvSpPr>
        <p:spPr>
          <a:xfrm>
            <a:off x="11344275" y="6597650"/>
            <a:ext cx="392736" cy="174851"/>
          </a:xfrm>
          <a:prstGeom prst="rect">
            <a:avLst/>
          </a:prstGeom>
          <a:noFill/>
        </p:spPr>
        <p:txBody>
          <a:bodyPr wrap="none" lIns="0" tIns="36000" rIns="0" bIns="0" rtlCol="0">
            <a:spAutoFit/>
          </a:bodyPr>
          <a:lstStyle/>
          <a:p>
            <a:r>
              <a:rPr lang="sv-SE" sz="900">
                <a:solidFill>
                  <a:schemeClr val="bg1"/>
                </a:solidFill>
              </a:rPr>
              <a:t>© Ipsos</a:t>
            </a:r>
            <a:endParaRPr lang="sv-SE" sz="900" dirty="0">
              <a:solidFill>
                <a:schemeClr val="bg1"/>
              </a:solidFill>
            </a:endParaRPr>
          </a:p>
        </p:txBody>
      </p:sp>
      <p:pic>
        <p:nvPicPr>
          <p:cNvPr id="17" name="IpsosLogo">
            <a:extLst>
              <a:ext uri="{FF2B5EF4-FFF2-40B4-BE49-F238E27FC236}">
                <a16:creationId xmlns:a16="http://schemas.microsoft.com/office/drawing/2014/main" id="{805C8D66-EF27-4796-BC27-5B7480F77E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4275" y="6196640"/>
            <a:ext cx="446881" cy="40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5865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Blue-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BG">
            <a:extLst>
              <a:ext uri="{FF2B5EF4-FFF2-40B4-BE49-F238E27FC236}">
                <a16:creationId xmlns:a16="http://schemas.microsoft.com/office/drawing/2014/main" id="{9068877B-4E34-40D2-9479-043B1A9E3B8A}"/>
              </a:ext>
            </a:extLst>
          </p:cNvPr>
          <p:cNvSpPr/>
          <p:nvPr userDrawn="1"/>
        </p:nvSpPr>
        <p:spPr>
          <a:xfrm>
            <a:off x="0" y="0"/>
            <a:ext cx="12192000" cy="4500000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bg2">
                  <a:lumMod val="50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  <p:grpSp>
        <p:nvGrpSpPr>
          <p:cNvPr id="2" name="Angled stripes">
            <a:extLst>
              <a:ext uri="{FF2B5EF4-FFF2-40B4-BE49-F238E27FC236}">
                <a16:creationId xmlns:a16="http://schemas.microsoft.com/office/drawing/2014/main" id="{7891BCED-BC4C-4478-B2CE-F4ED2966AF97}"/>
              </a:ext>
            </a:extLst>
          </p:cNvPr>
          <p:cNvGrpSpPr/>
          <p:nvPr userDrawn="1"/>
        </p:nvGrpSpPr>
        <p:grpSpPr>
          <a:xfrm>
            <a:off x="3254052" y="0"/>
            <a:ext cx="8937948" cy="6858003"/>
            <a:chOff x="3254052" y="0"/>
            <a:chExt cx="8937948" cy="685800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D58DA2-AFA4-4B01-B349-A26BF2586172}"/>
                </a:ext>
              </a:extLst>
            </p:cNvPr>
            <p:cNvSpPr/>
            <p:nvPr userDrawn="1"/>
          </p:nvSpPr>
          <p:spPr>
            <a:xfrm>
              <a:off x="8025960" y="411812"/>
              <a:ext cx="4166040" cy="4088189"/>
            </a:xfrm>
            <a:custGeom>
              <a:avLst/>
              <a:gdLst>
                <a:gd name="connsiteX0" fmla="*/ 4166040 w 4166040"/>
                <a:gd name="connsiteY0" fmla="*/ 0 h 4088189"/>
                <a:gd name="connsiteX1" fmla="*/ 4166040 w 4166040"/>
                <a:gd name="connsiteY1" fmla="*/ 1703013 h 4088189"/>
                <a:gd name="connsiteX2" fmla="*/ 1735443 w 4166040"/>
                <a:gd name="connsiteY2" fmla="*/ 4088189 h 4088189"/>
                <a:gd name="connsiteX3" fmla="*/ 0 w 4166040"/>
                <a:gd name="connsiteY3" fmla="*/ 4088189 h 4088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66040" h="4088189">
                  <a:moveTo>
                    <a:pt x="4166040" y="0"/>
                  </a:moveTo>
                  <a:lnTo>
                    <a:pt x="4166040" y="1703013"/>
                  </a:lnTo>
                  <a:lnTo>
                    <a:pt x="1735443" y="4088189"/>
                  </a:lnTo>
                  <a:lnTo>
                    <a:pt x="0" y="4088189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7851122-3EA1-4F0F-A515-3AA3F946820D}"/>
                </a:ext>
              </a:extLst>
            </p:cNvPr>
            <p:cNvSpPr/>
            <p:nvPr userDrawn="1"/>
          </p:nvSpPr>
          <p:spPr>
            <a:xfrm>
              <a:off x="5656958" y="0"/>
              <a:ext cx="6321138" cy="4500000"/>
            </a:xfrm>
            <a:custGeom>
              <a:avLst/>
              <a:gdLst>
                <a:gd name="connsiteX0" fmla="*/ 4585694 w 6321138"/>
                <a:gd name="connsiteY0" fmla="*/ 0 h 4500000"/>
                <a:gd name="connsiteX1" fmla="*/ 6321138 w 6321138"/>
                <a:gd name="connsiteY1" fmla="*/ 0 h 4500000"/>
                <a:gd name="connsiteX2" fmla="*/ 1735444 w 6321138"/>
                <a:gd name="connsiteY2" fmla="*/ 4500000 h 4500000"/>
                <a:gd name="connsiteX3" fmla="*/ 0 w 6321138"/>
                <a:gd name="connsiteY3" fmla="*/ 4500000 h 45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21138" h="4500000">
                  <a:moveTo>
                    <a:pt x="4585694" y="0"/>
                  </a:moveTo>
                  <a:lnTo>
                    <a:pt x="6321138" y="0"/>
                  </a:lnTo>
                  <a:lnTo>
                    <a:pt x="1735444" y="4500000"/>
                  </a:lnTo>
                  <a:lnTo>
                    <a:pt x="0" y="4500000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396010A-4D2D-4B8D-8AB2-F6A9DC9658D2}"/>
                </a:ext>
              </a:extLst>
            </p:cNvPr>
            <p:cNvSpPr/>
            <p:nvPr userDrawn="1"/>
          </p:nvSpPr>
          <p:spPr>
            <a:xfrm>
              <a:off x="3254052" y="4500000"/>
              <a:ext cx="4138348" cy="2358000"/>
            </a:xfrm>
            <a:custGeom>
              <a:avLst/>
              <a:gdLst>
                <a:gd name="connsiteX0" fmla="*/ 2402904 w 4138348"/>
                <a:gd name="connsiteY0" fmla="*/ 0 h 2358000"/>
                <a:gd name="connsiteX1" fmla="*/ 4138348 w 4138348"/>
                <a:gd name="connsiteY1" fmla="*/ 0 h 2358000"/>
                <a:gd name="connsiteX2" fmla="*/ 1735445 w 4138348"/>
                <a:gd name="connsiteY2" fmla="*/ 2358000 h 2358000"/>
                <a:gd name="connsiteX3" fmla="*/ 0 w 4138348"/>
                <a:gd name="connsiteY3" fmla="*/ 2358000 h 23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38348" h="2358000">
                  <a:moveTo>
                    <a:pt x="2402904" y="0"/>
                  </a:moveTo>
                  <a:lnTo>
                    <a:pt x="4138348" y="0"/>
                  </a:lnTo>
                  <a:lnTo>
                    <a:pt x="1735445" y="2358000"/>
                  </a:lnTo>
                  <a:lnTo>
                    <a:pt x="0" y="235800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EFAFACA6-1FBB-4102-A9B1-68C6D7939BFE}"/>
                </a:ext>
              </a:extLst>
            </p:cNvPr>
            <p:cNvSpPr/>
            <p:nvPr userDrawn="1"/>
          </p:nvSpPr>
          <p:spPr>
            <a:xfrm>
              <a:off x="5623056" y="4500002"/>
              <a:ext cx="4138348" cy="2358001"/>
            </a:xfrm>
            <a:custGeom>
              <a:avLst/>
              <a:gdLst>
                <a:gd name="connsiteX0" fmla="*/ 2402904 w 4138348"/>
                <a:gd name="connsiteY0" fmla="*/ 0 h 2358001"/>
                <a:gd name="connsiteX1" fmla="*/ 4138348 w 4138348"/>
                <a:gd name="connsiteY1" fmla="*/ 0 h 2358001"/>
                <a:gd name="connsiteX2" fmla="*/ 1735444 w 4138348"/>
                <a:gd name="connsiteY2" fmla="*/ 2358000 h 2358001"/>
                <a:gd name="connsiteX3" fmla="*/ 0 w 4138348"/>
                <a:gd name="connsiteY3" fmla="*/ 2358001 h 23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38348" h="2358001">
                  <a:moveTo>
                    <a:pt x="2402904" y="0"/>
                  </a:moveTo>
                  <a:lnTo>
                    <a:pt x="4138348" y="0"/>
                  </a:lnTo>
                  <a:lnTo>
                    <a:pt x="1735444" y="2358000"/>
                  </a:lnTo>
                  <a:lnTo>
                    <a:pt x="0" y="235800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strTitlePosition">
            <a:extLst>
              <a:ext uri="{FF2B5EF4-FFF2-40B4-BE49-F238E27FC236}">
                <a16:creationId xmlns:a16="http://schemas.microsoft.com/office/drawing/2014/main" id="{6B68833D-BA1A-4FF9-87AB-A73A651A519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21691" y="3287"/>
            <a:ext cx="3155329" cy="3231654"/>
          </a:xfrm>
        </p:spPr>
        <p:txBody>
          <a:bodyPr wrap="none" rIns="180000">
            <a:spAutoFit/>
          </a:bodyPr>
          <a:lstStyle>
            <a:lvl1pPr marL="0" indent="0" algn="r">
              <a:spcBef>
                <a:spcPts val="0"/>
              </a:spcBef>
              <a:buNone/>
              <a:defRPr sz="21000" b="1" spc="-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0.0</a:t>
            </a:r>
            <a:endParaRPr lang="sv-SE" noProof="0" dirty="0"/>
          </a:p>
        </p:txBody>
      </p:sp>
      <p:sp>
        <p:nvSpPr>
          <p:cNvPr id="13" name="strChapterNumber">
            <a:extLst>
              <a:ext uri="{FF2B5EF4-FFF2-40B4-BE49-F238E27FC236}">
                <a16:creationId xmlns:a16="http://schemas.microsoft.com/office/drawing/2014/main" id="{AA76832A-09A4-49F3-A711-6D423B9CE3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980" y="4906800"/>
            <a:ext cx="7560000" cy="565146"/>
          </a:xfrm>
        </p:spPr>
        <p:txBody>
          <a:bodyPr lIns="72000" tIns="36000" rIns="72000" bIns="36000">
            <a:noAutofit/>
          </a:bodyPr>
          <a:lstStyle>
            <a:lvl1pPr>
              <a:defRPr sz="32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/>
              <a:t>0. Chapter Title</a:t>
            </a:r>
            <a:endParaRPr lang="sv-SE" dirty="0"/>
          </a:p>
        </p:txBody>
      </p:sp>
      <p:sp>
        <p:nvSpPr>
          <p:cNvPr id="14" name="strSectionTitle">
            <a:extLst>
              <a:ext uri="{FF2B5EF4-FFF2-40B4-BE49-F238E27FC236}">
                <a16:creationId xmlns:a16="http://schemas.microsoft.com/office/drawing/2014/main" id="{00F25EF0-BD26-4B0D-9148-4756489A92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8300"/>
            <a:ext cx="7560000" cy="1527575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Section</a:t>
            </a:r>
            <a:endParaRPr lang="sv-SE" noProof="0" dirty="0"/>
          </a:p>
        </p:txBody>
      </p:sp>
      <p:sp>
        <p:nvSpPr>
          <p:cNvPr id="4" name="strSlideNumber">
            <a:extLst>
              <a:ext uri="{FF2B5EF4-FFF2-40B4-BE49-F238E27FC236}">
                <a16:creationId xmlns:a16="http://schemas.microsoft.com/office/drawing/2014/main" id="{2F3C842C-BE0F-4679-AE28-4B135605A0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13302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_Blue-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BG">
            <a:extLst>
              <a:ext uri="{FF2B5EF4-FFF2-40B4-BE49-F238E27FC236}">
                <a16:creationId xmlns:a16="http://schemas.microsoft.com/office/drawing/2014/main" id="{9068877B-4E34-40D2-9479-043B1A9E3B8A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bg2">
                  <a:lumMod val="50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endParaRPr lang="sv-SE" sz="1200" dirty="0">
              <a:solidFill>
                <a:schemeClr val="bg1"/>
              </a:solidFill>
            </a:endParaRPr>
          </a:p>
        </p:txBody>
      </p:sp>
      <p:grpSp>
        <p:nvGrpSpPr>
          <p:cNvPr id="2" name="Angled stripes">
            <a:extLst>
              <a:ext uri="{FF2B5EF4-FFF2-40B4-BE49-F238E27FC236}">
                <a16:creationId xmlns:a16="http://schemas.microsoft.com/office/drawing/2014/main" id="{808C8F37-7B4A-4F6E-8E08-574B5CAE35DB}"/>
              </a:ext>
            </a:extLst>
          </p:cNvPr>
          <p:cNvGrpSpPr/>
          <p:nvPr userDrawn="1"/>
        </p:nvGrpSpPr>
        <p:grpSpPr>
          <a:xfrm>
            <a:off x="3254052" y="0"/>
            <a:ext cx="8937950" cy="6858002"/>
            <a:chOff x="3254052" y="0"/>
            <a:chExt cx="8937950" cy="685800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AF3FAF0-F8F9-4561-8BC9-F145ED75CC84}"/>
                </a:ext>
              </a:extLst>
            </p:cNvPr>
            <p:cNvSpPr/>
            <p:nvPr userDrawn="1"/>
          </p:nvSpPr>
          <p:spPr>
            <a:xfrm>
              <a:off x="3254052" y="3429000"/>
              <a:ext cx="5229744" cy="3429000"/>
            </a:xfrm>
            <a:custGeom>
              <a:avLst/>
              <a:gdLst>
                <a:gd name="connsiteX0" fmla="*/ 3494299 w 5229744"/>
                <a:gd name="connsiteY0" fmla="*/ 0 h 3429000"/>
                <a:gd name="connsiteX1" fmla="*/ 5229744 w 5229744"/>
                <a:gd name="connsiteY1" fmla="*/ 0 h 3429000"/>
                <a:gd name="connsiteX2" fmla="*/ 1735445 w 5229744"/>
                <a:gd name="connsiteY2" fmla="*/ 3429000 h 3429000"/>
                <a:gd name="connsiteX3" fmla="*/ 0 w 5229744"/>
                <a:gd name="connsiteY3" fmla="*/ 3429000 h 3429000"/>
                <a:gd name="connsiteX4" fmla="*/ 3494299 w 5229744"/>
                <a:gd name="connsiteY4" fmla="*/ 0 h 3429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4" h="3429000">
                  <a:moveTo>
                    <a:pt x="3494299" y="0"/>
                  </a:moveTo>
                  <a:lnTo>
                    <a:pt x="5229744" y="0"/>
                  </a:lnTo>
                  <a:lnTo>
                    <a:pt x="1735445" y="3429000"/>
                  </a:lnTo>
                  <a:lnTo>
                    <a:pt x="0" y="3429000"/>
                  </a:lnTo>
                  <a:lnTo>
                    <a:pt x="3494299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A00425D-52A8-4523-91A0-313A3192EDB6}"/>
                </a:ext>
              </a:extLst>
            </p:cNvPr>
            <p:cNvSpPr/>
            <p:nvPr userDrawn="1"/>
          </p:nvSpPr>
          <p:spPr>
            <a:xfrm>
              <a:off x="5623056" y="3429001"/>
              <a:ext cx="5229744" cy="3429001"/>
            </a:xfrm>
            <a:custGeom>
              <a:avLst/>
              <a:gdLst>
                <a:gd name="connsiteX0" fmla="*/ 3494300 w 5229744"/>
                <a:gd name="connsiteY0" fmla="*/ 0 h 3429001"/>
                <a:gd name="connsiteX1" fmla="*/ 5229744 w 5229744"/>
                <a:gd name="connsiteY1" fmla="*/ 0 h 3429001"/>
                <a:gd name="connsiteX2" fmla="*/ 1735444 w 5229744"/>
                <a:gd name="connsiteY2" fmla="*/ 3429001 h 3429001"/>
                <a:gd name="connsiteX3" fmla="*/ 0 w 5229744"/>
                <a:gd name="connsiteY3" fmla="*/ 3429001 h 3429001"/>
                <a:gd name="connsiteX4" fmla="*/ 3494300 w 5229744"/>
                <a:gd name="connsiteY4" fmla="*/ 0 h 3429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4" h="3429001">
                  <a:moveTo>
                    <a:pt x="3494300" y="0"/>
                  </a:moveTo>
                  <a:lnTo>
                    <a:pt x="5229744" y="0"/>
                  </a:lnTo>
                  <a:lnTo>
                    <a:pt x="1735444" y="3429001"/>
                  </a:lnTo>
                  <a:lnTo>
                    <a:pt x="0" y="3429001"/>
                  </a:lnTo>
                  <a:lnTo>
                    <a:pt x="349430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9A032F3-EAA1-44E5-93DD-6A8E7315D1A1}"/>
                </a:ext>
              </a:extLst>
            </p:cNvPr>
            <p:cNvSpPr/>
            <p:nvPr userDrawn="1"/>
          </p:nvSpPr>
          <p:spPr>
            <a:xfrm>
              <a:off x="6748352" y="0"/>
              <a:ext cx="5229743" cy="3429000"/>
            </a:xfrm>
            <a:custGeom>
              <a:avLst/>
              <a:gdLst>
                <a:gd name="connsiteX0" fmla="*/ 3494299 w 5229743"/>
                <a:gd name="connsiteY0" fmla="*/ 0 h 3429000"/>
                <a:gd name="connsiteX1" fmla="*/ 5229743 w 5229743"/>
                <a:gd name="connsiteY1" fmla="*/ 0 h 3429000"/>
                <a:gd name="connsiteX2" fmla="*/ 1735445 w 5229743"/>
                <a:gd name="connsiteY2" fmla="*/ 3429000 h 3429000"/>
                <a:gd name="connsiteX3" fmla="*/ 0 w 5229743"/>
                <a:gd name="connsiteY3" fmla="*/ 3429000 h 3429000"/>
                <a:gd name="connsiteX4" fmla="*/ 3494299 w 5229743"/>
                <a:gd name="connsiteY4" fmla="*/ 0 h 3429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3" h="3429000">
                  <a:moveTo>
                    <a:pt x="3494299" y="0"/>
                  </a:moveTo>
                  <a:lnTo>
                    <a:pt x="5229743" y="0"/>
                  </a:lnTo>
                  <a:lnTo>
                    <a:pt x="1735445" y="3429000"/>
                  </a:lnTo>
                  <a:lnTo>
                    <a:pt x="0" y="3429000"/>
                  </a:lnTo>
                  <a:lnTo>
                    <a:pt x="3494299" y="0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7AA1789-300C-40C0-AB9A-07961F7D8704}"/>
                </a:ext>
              </a:extLst>
            </p:cNvPr>
            <p:cNvSpPr/>
            <p:nvPr userDrawn="1"/>
          </p:nvSpPr>
          <p:spPr>
            <a:xfrm>
              <a:off x="9117357" y="411812"/>
              <a:ext cx="3074645" cy="3017188"/>
            </a:xfrm>
            <a:custGeom>
              <a:avLst/>
              <a:gdLst>
                <a:gd name="connsiteX0" fmla="*/ 3074644 w 3074645"/>
                <a:gd name="connsiteY0" fmla="*/ 0 h 3017188"/>
                <a:gd name="connsiteX1" fmla="*/ 3074645 w 3074645"/>
                <a:gd name="connsiteY1" fmla="*/ 1703013 h 3017188"/>
                <a:gd name="connsiteX2" fmla="*/ 1735444 w 3074645"/>
                <a:gd name="connsiteY2" fmla="*/ 3017188 h 3017188"/>
                <a:gd name="connsiteX3" fmla="*/ 0 w 3074645"/>
                <a:gd name="connsiteY3" fmla="*/ 3017188 h 3017188"/>
                <a:gd name="connsiteX4" fmla="*/ 3074644 w 3074645"/>
                <a:gd name="connsiteY4" fmla="*/ 0 h 3017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74645" h="3017188">
                  <a:moveTo>
                    <a:pt x="3074644" y="0"/>
                  </a:moveTo>
                  <a:lnTo>
                    <a:pt x="3074645" y="1703013"/>
                  </a:lnTo>
                  <a:lnTo>
                    <a:pt x="1735444" y="3017188"/>
                  </a:lnTo>
                  <a:lnTo>
                    <a:pt x="0" y="3017188"/>
                  </a:lnTo>
                  <a:lnTo>
                    <a:pt x="3074644" y="0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strTitlePosition">
            <a:extLst>
              <a:ext uri="{FF2B5EF4-FFF2-40B4-BE49-F238E27FC236}">
                <a16:creationId xmlns:a16="http://schemas.microsoft.com/office/drawing/2014/main" id="{36285B46-5600-4E26-B3B7-AB79912609E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55577" y="3287"/>
            <a:ext cx="1321443" cy="2693045"/>
          </a:xfrm>
        </p:spPr>
        <p:txBody>
          <a:bodyPr wrap="none" rIns="72000">
            <a:spAutoFit/>
          </a:bodyPr>
          <a:lstStyle>
            <a:lvl1pPr marL="0" indent="0" algn="r">
              <a:spcBef>
                <a:spcPts val="0"/>
              </a:spcBef>
              <a:buNone/>
              <a:defRPr sz="17500" b="1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a</a:t>
            </a:r>
            <a:endParaRPr lang="sv-SE" noProof="0" dirty="0"/>
          </a:p>
        </p:txBody>
      </p:sp>
      <p:sp>
        <p:nvSpPr>
          <p:cNvPr id="13" name="strSectionNumber">
            <a:extLst>
              <a:ext uri="{FF2B5EF4-FFF2-40B4-BE49-F238E27FC236}">
                <a16:creationId xmlns:a16="http://schemas.microsoft.com/office/drawing/2014/main" id="{C7E96A91-41DA-4A54-8987-91370802F2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980" y="3835800"/>
            <a:ext cx="7560000" cy="503590"/>
          </a:xfrm>
        </p:spPr>
        <p:txBody>
          <a:bodyPr lIns="72000" tIns="36000" rIns="72000" bIns="36000">
            <a:noAutofit/>
          </a:bodyPr>
          <a:lstStyle>
            <a:lvl1pPr>
              <a:defRPr sz="28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noProof="0"/>
              <a:t>0.0 Section Title</a:t>
            </a:r>
            <a:endParaRPr lang="sv-SE" noProof="0" dirty="0"/>
          </a:p>
        </p:txBody>
      </p:sp>
      <p:sp>
        <p:nvSpPr>
          <p:cNvPr id="14" name="strSubsectionTitle">
            <a:extLst>
              <a:ext uri="{FF2B5EF4-FFF2-40B4-BE49-F238E27FC236}">
                <a16:creationId xmlns:a16="http://schemas.microsoft.com/office/drawing/2014/main" id="{91FC0F83-CA3E-4E78-8FC9-771F21507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7200"/>
            <a:ext cx="7560000" cy="1378047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SubSection</a:t>
            </a:r>
            <a:endParaRPr lang="sv-SE" noProof="0" dirty="0"/>
          </a:p>
        </p:txBody>
      </p:sp>
      <p:sp>
        <p:nvSpPr>
          <p:cNvPr id="4" name="strSlideNumber">
            <a:extLst>
              <a:ext uri="{FF2B5EF4-FFF2-40B4-BE49-F238E27FC236}">
                <a16:creationId xmlns:a16="http://schemas.microsoft.com/office/drawing/2014/main" id="{2F3C842C-BE0F-4679-AE28-4B135605A0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565141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_Teal-Bg">
    <p:bg>
      <p:bgPr>
        <a:gradFill>
          <a:gsLst>
            <a:gs pos="0">
              <a:schemeClr val="tx2"/>
            </a:gs>
            <a:gs pos="100000">
              <a:schemeClr val="tx2">
                <a:lumMod val="50000"/>
              </a:schemeClr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Angled stripes">
            <a:extLst>
              <a:ext uri="{FF2B5EF4-FFF2-40B4-BE49-F238E27FC236}">
                <a16:creationId xmlns:a16="http://schemas.microsoft.com/office/drawing/2014/main" id="{58E352CC-E2DF-4CB8-9509-70258E90D1A3}"/>
              </a:ext>
            </a:extLst>
          </p:cNvPr>
          <p:cNvGrpSpPr/>
          <p:nvPr userDrawn="1"/>
        </p:nvGrpSpPr>
        <p:grpSpPr>
          <a:xfrm>
            <a:off x="3254052" y="0"/>
            <a:ext cx="8937949" cy="6858001"/>
            <a:chOff x="3254052" y="0"/>
            <a:chExt cx="8937949" cy="6858001"/>
          </a:xfrm>
        </p:grpSpPr>
        <p:sp>
          <p:nvSpPr>
            <p:cNvPr id="22" name="Angled stripe 1">
              <a:extLst>
                <a:ext uri="{FF2B5EF4-FFF2-40B4-BE49-F238E27FC236}">
                  <a16:creationId xmlns:a16="http://schemas.microsoft.com/office/drawing/2014/main" id="{257EC01D-610A-4C18-AA53-D21A858AE25C}"/>
                </a:ext>
              </a:extLst>
            </p:cNvPr>
            <p:cNvSpPr/>
            <p:nvPr userDrawn="1"/>
          </p:nvSpPr>
          <p:spPr>
            <a:xfrm>
              <a:off x="3254052" y="0"/>
              <a:ext cx="8724042" cy="6858000"/>
            </a:xfrm>
            <a:custGeom>
              <a:avLst/>
              <a:gdLst>
                <a:gd name="connsiteX0" fmla="*/ 6988598 w 8724042"/>
                <a:gd name="connsiteY0" fmla="*/ 0 h 6858000"/>
                <a:gd name="connsiteX1" fmla="*/ 8724042 w 8724042"/>
                <a:gd name="connsiteY1" fmla="*/ 0 h 6858000"/>
                <a:gd name="connsiteX2" fmla="*/ 1735445 w 8724042"/>
                <a:gd name="connsiteY2" fmla="*/ 6858000 h 6858000"/>
                <a:gd name="connsiteX3" fmla="*/ 0 w 8724042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24042" h="6858000">
                  <a:moveTo>
                    <a:pt x="6988598" y="0"/>
                  </a:moveTo>
                  <a:lnTo>
                    <a:pt x="8724042" y="0"/>
                  </a:lnTo>
                  <a:lnTo>
                    <a:pt x="173544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sv-SE" dirty="0"/>
            </a:p>
          </p:txBody>
        </p:sp>
        <p:sp>
          <p:nvSpPr>
            <p:cNvPr id="23" name="Angled stripe 2">
              <a:extLst>
                <a:ext uri="{FF2B5EF4-FFF2-40B4-BE49-F238E27FC236}">
                  <a16:creationId xmlns:a16="http://schemas.microsoft.com/office/drawing/2014/main" id="{D0D902F0-F2E2-41CA-BE3D-34200C5D79F5}"/>
                </a:ext>
              </a:extLst>
            </p:cNvPr>
            <p:cNvSpPr/>
            <p:nvPr userDrawn="1"/>
          </p:nvSpPr>
          <p:spPr>
            <a:xfrm>
              <a:off x="5623056" y="411812"/>
              <a:ext cx="6568945" cy="6446189"/>
            </a:xfrm>
            <a:custGeom>
              <a:avLst/>
              <a:gdLst>
                <a:gd name="connsiteX0" fmla="*/ 6568944 w 6568945"/>
                <a:gd name="connsiteY0" fmla="*/ 0 h 6446189"/>
                <a:gd name="connsiteX1" fmla="*/ 6568945 w 6568945"/>
                <a:gd name="connsiteY1" fmla="*/ 1703013 h 6446189"/>
                <a:gd name="connsiteX2" fmla="*/ 1735444 w 6568945"/>
                <a:gd name="connsiteY2" fmla="*/ 6446189 h 6446189"/>
                <a:gd name="connsiteX3" fmla="*/ 0 w 6568945"/>
                <a:gd name="connsiteY3" fmla="*/ 6446189 h 6446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68945" h="6446189">
                  <a:moveTo>
                    <a:pt x="6568944" y="0"/>
                  </a:moveTo>
                  <a:lnTo>
                    <a:pt x="6568945" y="1703013"/>
                  </a:lnTo>
                  <a:lnTo>
                    <a:pt x="1735444" y="6446189"/>
                  </a:lnTo>
                  <a:lnTo>
                    <a:pt x="0" y="6446189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sv-SE" dirty="0"/>
            </a:p>
          </p:txBody>
        </p:sp>
      </p:grpSp>
      <p:sp>
        <p:nvSpPr>
          <p:cNvPr id="24" name="strTitlePosition">
            <a:extLst>
              <a:ext uri="{FF2B5EF4-FFF2-40B4-BE49-F238E27FC236}">
                <a16:creationId xmlns:a16="http://schemas.microsoft.com/office/drawing/2014/main" id="{51173469-C58F-420E-AF9C-901A278713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804707" y="3287"/>
            <a:ext cx="1972313" cy="4416594"/>
          </a:xfrm>
        </p:spPr>
        <p:txBody>
          <a:bodyPr wrap="none" rIns="180000">
            <a:spAutoFit/>
          </a:bodyPr>
          <a:lstStyle>
            <a:lvl1pPr marL="0" indent="0" algn="r">
              <a:spcBef>
                <a:spcPts val="0"/>
              </a:spcBef>
              <a:buNone/>
              <a:defRPr sz="28700" b="1" spc="-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0</a:t>
            </a:r>
            <a:endParaRPr lang="sv-SE" noProof="0" dirty="0"/>
          </a:p>
        </p:txBody>
      </p:sp>
      <p:sp>
        <p:nvSpPr>
          <p:cNvPr id="25" name="strSubtitle">
            <a:extLst>
              <a:ext uri="{FF2B5EF4-FFF2-40B4-BE49-F238E27FC236}">
                <a16:creationId xmlns:a16="http://schemas.microsoft.com/office/drawing/2014/main" id="{B21909BA-29D4-47C6-9EDA-30C3B3ED50F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980" y="2816932"/>
            <a:ext cx="7559675" cy="442035"/>
          </a:xfrm>
        </p:spPr>
        <p:txBody>
          <a:bodyPr lIns="72000" tIns="36000" rIns="72000" bIns="36000">
            <a:no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Subtitle of the chapter</a:t>
            </a:r>
            <a:endParaRPr lang="sv-SE" dirty="0"/>
          </a:p>
        </p:txBody>
      </p:sp>
      <p:sp>
        <p:nvSpPr>
          <p:cNvPr id="26" name="strTitle">
            <a:extLst>
              <a:ext uri="{FF2B5EF4-FFF2-40B4-BE49-F238E27FC236}">
                <a16:creationId xmlns:a16="http://schemas.microsoft.com/office/drawing/2014/main" id="{0BE174ED-C018-484D-8DC8-C016C99888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7200"/>
            <a:ext cx="7560000" cy="1677104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CHapter</a:t>
            </a:r>
            <a:endParaRPr lang="sv-SE" noProof="0" dirty="0"/>
          </a:p>
        </p:txBody>
      </p:sp>
      <p:sp>
        <p:nvSpPr>
          <p:cNvPr id="2" name="strSlideNumber">
            <a:extLst>
              <a:ext uri="{FF2B5EF4-FFF2-40B4-BE49-F238E27FC236}">
                <a16:creationId xmlns:a16="http://schemas.microsoft.com/office/drawing/2014/main" id="{D7F64D87-2D1F-4B1D-8CC4-637E1704F85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cxnSp>
        <p:nvCxnSpPr>
          <p:cNvPr id="13" name="SlideNumberLine">
            <a:extLst>
              <a:ext uri="{FF2B5EF4-FFF2-40B4-BE49-F238E27FC236}">
                <a16:creationId xmlns:a16="http://schemas.microsoft.com/office/drawing/2014/main" id="{A1DB0DDD-D253-438E-BB75-E7E43AB32182}"/>
              </a:ext>
            </a:extLst>
          </p:cNvPr>
          <p:cNvCxnSpPr/>
          <p:nvPr userDrawn="1"/>
        </p:nvCxnSpPr>
        <p:spPr>
          <a:xfrm>
            <a:off x="821531" y="6200775"/>
            <a:ext cx="0" cy="3968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(c)Ipsos">
            <a:extLst>
              <a:ext uri="{FF2B5EF4-FFF2-40B4-BE49-F238E27FC236}">
                <a16:creationId xmlns:a16="http://schemas.microsoft.com/office/drawing/2014/main" id="{D4FEB7F0-6FF0-4AFB-91D2-6252CAD59B9E}"/>
              </a:ext>
            </a:extLst>
          </p:cNvPr>
          <p:cNvSpPr txBox="1"/>
          <p:nvPr userDrawn="1"/>
        </p:nvSpPr>
        <p:spPr>
          <a:xfrm>
            <a:off x="11344275" y="6597650"/>
            <a:ext cx="392736" cy="174851"/>
          </a:xfrm>
          <a:prstGeom prst="rect">
            <a:avLst/>
          </a:prstGeom>
          <a:noFill/>
        </p:spPr>
        <p:txBody>
          <a:bodyPr wrap="none" lIns="0" tIns="36000" rIns="0" bIns="0" rtlCol="0">
            <a:spAutoFit/>
          </a:bodyPr>
          <a:lstStyle/>
          <a:p>
            <a:r>
              <a:rPr lang="sv-SE" sz="900">
                <a:solidFill>
                  <a:schemeClr val="bg1"/>
                </a:solidFill>
              </a:rPr>
              <a:t>© Ipsos</a:t>
            </a:r>
            <a:endParaRPr lang="sv-SE" sz="900" dirty="0">
              <a:solidFill>
                <a:schemeClr val="bg1"/>
              </a:solidFill>
            </a:endParaRPr>
          </a:p>
        </p:txBody>
      </p:sp>
      <p:pic>
        <p:nvPicPr>
          <p:cNvPr id="17" name="IpsosLogo">
            <a:extLst>
              <a:ext uri="{FF2B5EF4-FFF2-40B4-BE49-F238E27FC236}">
                <a16:creationId xmlns:a16="http://schemas.microsoft.com/office/drawing/2014/main" id="{344B4AB7-FA02-49D7-AD38-EC71EE07EC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4275" y="6196640"/>
            <a:ext cx="446881" cy="40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5990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Teal-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BG">
            <a:extLst>
              <a:ext uri="{FF2B5EF4-FFF2-40B4-BE49-F238E27FC236}">
                <a16:creationId xmlns:a16="http://schemas.microsoft.com/office/drawing/2014/main" id="{9068877B-4E34-40D2-9479-043B1A9E3B8A}"/>
              </a:ext>
            </a:extLst>
          </p:cNvPr>
          <p:cNvSpPr/>
          <p:nvPr userDrawn="1"/>
        </p:nvSpPr>
        <p:spPr>
          <a:xfrm>
            <a:off x="0" y="0"/>
            <a:ext cx="12192000" cy="4500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  <p:grpSp>
        <p:nvGrpSpPr>
          <p:cNvPr id="2" name="Angled stripes">
            <a:extLst>
              <a:ext uri="{FF2B5EF4-FFF2-40B4-BE49-F238E27FC236}">
                <a16:creationId xmlns:a16="http://schemas.microsoft.com/office/drawing/2014/main" id="{48FC8C74-B00B-469F-B3A4-2262E8EFC6B8}"/>
              </a:ext>
            </a:extLst>
          </p:cNvPr>
          <p:cNvGrpSpPr/>
          <p:nvPr userDrawn="1"/>
        </p:nvGrpSpPr>
        <p:grpSpPr>
          <a:xfrm>
            <a:off x="3254052" y="0"/>
            <a:ext cx="8937948" cy="6858003"/>
            <a:chOff x="3254052" y="0"/>
            <a:chExt cx="8937948" cy="685800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D58DA2-AFA4-4B01-B349-A26BF2586172}"/>
                </a:ext>
              </a:extLst>
            </p:cNvPr>
            <p:cNvSpPr/>
            <p:nvPr userDrawn="1"/>
          </p:nvSpPr>
          <p:spPr>
            <a:xfrm>
              <a:off x="8025960" y="411812"/>
              <a:ext cx="4166040" cy="4088189"/>
            </a:xfrm>
            <a:custGeom>
              <a:avLst/>
              <a:gdLst>
                <a:gd name="connsiteX0" fmla="*/ 4166040 w 4166040"/>
                <a:gd name="connsiteY0" fmla="*/ 0 h 4088189"/>
                <a:gd name="connsiteX1" fmla="*/ 4166040 w 4166040"/>
                <a:gd name="connsiteY1" fmla="*/ 1703013 h 4088189"/>
                <a:gd name="connsiteX2" fmla="*/ 1735443 w 4166040"/>
                <a:gd name="connsiteY2" fmla="*/ 4088189 h 4088189"/>
                <a:gd name="connsiteX3" fmla="*/ 0 w 4166040"/>
                <a:gd name="connsiteY3" fmla="*/ 4088189 h 4088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66040" h="4088189">
                  <a:moveTo>
                    <a:pt x="4166040" y="0"/>
                  </a:moveTo>
                  <a:lnTo>
                    <a:pt x="4166040" y="1703013"/>
                  </a:lnTo>
                  <a:lnTo>
                    <a:pt x="1735443" y="4088189"/>
                  </a:lnTo>
                  <a:lnTo>
                    <a:pt x="0" y="4088189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7851122-3EA1-4F0F-A515-3AA3F946820D}"/>
                </a:ext>
              </a:extLst>
            </p:cNvPr>
            <p:cNvSpPr/>
            <p:nvPr userDrawn="1"/>
          </p:nvSpPr>
          <p:spPr>
            <a:xfrm>
              <a:off x="5656958" y="0"/>
              <a:ext cx="6321138" cy="4500000"/>
            </a:xfrm>
            <a:custGeom>
              <a:avLst/>
              <a:gdLst>
                <a:gd name="connsiteX0" fmla="*/ 4585694 w 6321138"/>
                <a:gd name="connsiteY0" fmla="*/ 0 h 4500000"/>
                <a:gd name="connsiteX1" fmla="*/ 6321138 w 6321138"/>
                <a:gd name="connsiteY1" fmla="*/ 0 h 4500000"/>
                <a:gd name="connsiteX2" fmla="*/ 1735444 w 6321138"/>
                <a:gd name="connsiteY2" fmla="*/ 4500000 h 4500000"/>
                <a:gd name="connsiteX3" fmla="*/ 0 w 6321138"/>
                <a:gd name="connsiteY3" fmla="*/ 4500000 h 45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21138" h="4500000">
                  <a:moveTo>
                    <a:pt x="4585694" y="0"/>
                  </a:moveTo>
                  <a:lnTo>
                    <a:pt x="6321138" y="0"/>
                  </a:lnTo>
                  <a:lnTo>
                    <a:pt x="1735444" y="4500000"/>
                  </a:lnTo>
                  <a:lnTo>
                    <a:pt x="0" y="4500000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396010A-4D2D-4B8D-8AB2-F6A9DC9658D2}"/>
                </a:ext>
              </a:extLst>
            </p:cNvPr>
            <p:cNvSpPr/>
            <p:nvPr userDrawn="1"/>
          </p:nvSpPr>
          <p:spPr>
            <a:xfrm>
              <a:off x="3254052" y="4500000"/>
              <a:ext cx="4138348" cy="2358000"/>
            </a:xfrm>
            <a:custGeom>
              <a:avLst/>
              <a:gdLst>
                <a:gd name="connsiteX0" fmla="*/ 2402904 w 4138348"/>
                <a:gd name="connsiteY0" fmla="*/ 0 h 2358000"/>
                <a:gd name="connsiteX1" fmla="*/ 4138348 w 4138348"/>
                <a:gd name="connsiteY1" fmla="*/ 0 h 2358000"/>
                <a:gd name="connsiteX2" fmla="*/ 1735445 w 4138348"/>
                <a:gd name="connsiteY2" fmla="*/ 2358000 h 2358000"/>
                <a:gd name="connsiteX3" fmla="*/ 0 w 4138348"/>
                <a:gd name="connsiteY3" fmla="*/ 2358000 h 23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38348" h="2358000">
                  <a:moveTo>
                    <a:pt x="2402904" y="0"/>
                  </a:moveTo>
                  <a:lnTo>
                    <a:pt x="4138348" y="0"/>
                  </a:lnTo>
                  <a:lnTo>
                    <a:pt x="1735445" y="2358000"/>
                  </a:lnTo>
                  <a:lnTo>
                    <a:pt x="0" y="235800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EFAFACA6-1FBB-4102-A9B1-68C6D7939BFE}"/>
                </a:ext>
              </a:extLst>
            </p:cNvPr>
            <p:cNvSpPr/>
            <p:nvPr userDrawn="1"/>
          </p:nvSpPr>
          <p:spPr>
            <a:xfrm>
              <a:off x="5623056" y="4500002"/>
              <a:ext cx="4138348" cy="2358001"/>
            </a:xfrm>
            <a:custGeom>
              <a:avLst/>
              <a:gdLst>
                <a:gd name="connsiteX0" fmla="*/ 2402904 w 4138348"/>
                <a:gd name="connsiteY0" fmla="*/ 0 h 2358001"/>
                <a:gd name="connsiteX1" fmla="*/ 4138348 w 4138348"/>
                <a:gd name="connsiteY1" fmla="*/ 0 h 2358001"/>
                <a:gd name="connsiteX2" fmla="*/ 1735444 w 4138348"/>
                <a:gd name="connsiteY2" fmla="*/ 2358000 h 2358001"/>
                <a:gd name="connsiteX3" fmla="*/ 0 w 4138348"/>
                <a:gd name="connsiteY3" fmla="*/ 2358001 h 23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38348" h="2358001">
                  <a:moveTo>
                    <a:pt x="2402904" y="0"/>
                  </a:moveTo>
                  <a:lnTo>
                    <a:pt x="4138348" y="0"/>
                  </a:lnTo>
                  <a:lnTo>
                    <a:pt x="1735444" y="2358000"/>
                  </a:lnTo>
                  <a:lnTo>
                    <a:pt x="0" y="235800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strTitlePosition">
            <a:extLst>
              <a:ext uri="{FF2B5EF4-FFF2-40B4-BE49-F238E27FC236}">
                <a16:creationId xmlns:a16="http://schemas.microsoft.com/office/drawing/2014/main" id="{0E7C995A-E611-42F6-8CA1-577D1623107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21691" y="3287"/>
            <a:ext cx="3155329" cy="3231654"/>
          </a:xfrm>
        </p:spPr>
        <p:txBody>
          <a:bodyPr wrap="none" rIns="180000">
            <a:spAutoFit/>
          </a:bodyPr>
          <a:lstStyle>
            <a:lvl1pPr marL="0" indent="0" algn="r">
              <a:spcBef>
                <a:spcPts val="0"/>
              </a:spcBef>
              <a:buNone/>
              <a:defRPr sz="21000" b="1" spc="-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0.0</a:t>
            </a:r>
            <a:endParaRPr lang="sv-SE" noProof="0" dirty="0"/>
          </a:p>
        </p:txBody>
      </p:sp>
      <p:sp>
        <p:nvSpPr>
          <p:cNvPr id="13" name="strChapterNumber">
            <a:extLst>
              <a:ext uri="{FF2B5EF4-FFF2-40B4-BE49-F238E27FC236}">
                <a16:creationId xmlns:a16="http://schemas.microsoft.com/office/drawing/2014/main" id="{7F94FEC2-C22E-4D0C-AC3A-E51E78C5FBE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980" y="4906800"/>
            <a:ext cx="7560000" cy="565146"/>
          </a:xfrm>
        </p:spPr>
        <p:txBody>
          <a:bodyPr lIns="72000" tIns="36000" rIns="72000" bIns="36000">
            <a:noAutofit/>
          </a:bodyPr>
          <a:lstStyle>
            <a:lvl1pPr>
              <a:defRPr sz="32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/>
              <a:t>0. Chapter Title</a:t>
            </a:r>
            <a:endParaRPr lang="sv-SE" dirty="0"/>
          </a:p>
        </p:txBody>
      </p:sp>
      <p:sp>
        <p:nvSpPr>
          <p:cNvPr id="14" name="strSectionTitle">
            <a:extLst>
              <a:ext uri="{FF2B5EF4-FFF2-40B4-BE49-F238E27FC236}">
                <a16:creationId xmlns:a16="http://schemas.microsoft.com/office/drawing/2014/main" id="{DECAB2FD-1741-4CDF-8254-A2855589A2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8300"/>
            <a:ext cx="7560000" cy="1527575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Section</a:t>
            </a:r>
            <a:endParaRPr lang="sv-SE" noProof="0" dirty="0"/>
          </a:p>
        </p:txBody>
      </p:sp>
      <p:sp>
        <p:nvSpPr>
          <p:cNvPr id="4" name="strSlideNumber">
            <a:extLst>
              <a:ext uri="{FF2B5EF4-FFF2-40B4-BE49-F238E27FC236}">
                <a16:creationId xmlns:a16="http://schemas.microsoft.com/office/drawing/2014/main" id="{2F3C842C-BE0F-4679-AE28-4B135605A0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84528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_Teal-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BG">
            <a:extLst>
              <a:ext uri="{FF2B5EF4-FFF2-40B4-BE49-F238E27FC236}">
                <a16:creationId xmlns:a16="http://schemas.microsoft.com/office/drawing/2014/main" id="{9068877B-4E34-40D2-9479-043B1A9E3B8A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endParaRPr lang="sv-SE" sz="1200" dirty="0">
              <a:solidFill>
                <a:schemeClr val="bg1"/>
              </a:solidFill>
            </a:endParaRPr>
          </a:p>
        </p:txBody>
      </p:sp>
      <p:grpSp>
        <p:nvGrpSpPr>
          <p:cNvPr id="2" name="Angled stripes">
            <a:extLst>
              <a:ext uri="{FF2B5EF4-FFF2-40B4-BE49-F238E27FC236}">
                <a16:creationId xmlns:a16="http://schemas.microsoft.com/office/drawing/2014/main" id="{AD11ACB7-D7E9-4E70-B272-ED7975A7B345}"/>
              </a:ext>
            </a:extLst>
          </p:cNvPr>
          <p:cNvGrpSpPr/>
          <p:nvPr userDrawn="1"/>
        </p:nvGrpSpPr>
        <p:grpSpPr>
          <a:xfrm>
            <a:off x="3254052" y="0"/>
            <a:ext cx="8937950" cy="6858002"/>
            <a:chOff x="3254052" y="0"/>
            <a:chExt cx="8937950" cy="685800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AF3FAF0-F8F9-4561-8BC9-F145ED75CC84}"/>
                </a:ext>
              </a:extLst>
            </p:cNvPr>
            <p:cNvSpPr/>
            <p:nvPr userDrawn="1"/>
          </p:nvSpPr>
          <p:spPr>
            <a:xfrm>
              <a:off x="3254052" y="3429000"/>
              <a:ext cx="5229744" cy="3429000"/>
            </a:xfrm>
            <a:custGeom>
              <a:avLst/>
              <a:gdLst>
                <a:gd name="connsiteX0" fmla="*/ 3494299 w 5229744"/>
                <a:gd name="connsiteY0" fmla="*/ 0 h 3429000"/>
                <a:gd name="connsiteX1" fmla="*/ 5229744 w 5229744"/>
                <a:gd name="connsiteY1" fmla="*/ 0 h 3429000"/>
                <a:gd name="connsiteX2" fmla="*/ 1735445 w 5229744"/>
                <a:gd name="connsiteY2" fmla="*/ 3429000 h 3429000"/>
                <a:gd name="connsiteX3" fmla="*/ 0 w 5229744"/>
                <a:gd name="connsiteY3" fmla="*/ 3429000 h 3429000"/>
                <a:gd name="connsiteX4" fmla="*/ 3494299 w 5229744"/>
                <a:gd name="connsiteY4" fmla="*/ 0 h 3429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4" h="3429000">
                  <a:moveTo>
                    <a:pt x="3494299" y="0"/>
                  </a:moveTo>
                  <a:lnTo>
                    <a:pt x="5229744" y="0"/>
                  </a:lnTo>
                  <a:lnTo>
                    <a:pt x="1735445" y="3429000"/>
                  </a:lnTo>
                  <a:lnTo>
                    <a:pt x="0" y="3429000"/>
                  </a:lnTo>
                  <a:lnTo>
                    <a:pt x="3494299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A00425D-52A8-4523-91A0-313A3192EDB6}"/>
                </a:ext>
              </a:extLst>
            </p:cNvPr>
            <p:cNvSpPr/>
            <p:nvPr userDrawn="1"/>
          </p:nvSpPr>
          <p:spPr>
            <a:xfrm>
              <a:off x="5623056" y="3429001"/>
              <a:ext cx="5229744" cy="3429001"/>
            </a:xfrm>
            <a:custGeom>
              <a:avLst/>
              <a:gdLst>
                <a:gd name="connsiteX0" fmla="*/ 3494300 w 5229744"/>
                <a:gd name="connsiteY0" fmla="*/ 0 h 3429001"/>
                <a:gd name="connsiteX1" fmla="*/ 5229744 w 5229744"/>
                <a:gd name="connsiteY1" fmla="*/ 0 h 3429001"/>
                <a:gd name="connsiteX2" fmla="*/ 1735444 w 5229744"/>
                <a:gd name="connsiteY2" fmla="*/ 3429001 h 3429001"/>
                <a:gd name="connsiteX3" fmla="*/ 0 w 5229744"/>
                <a:gd name="connsiteY3" fmla="*/ 3429001 h 3429001"/>
                <a:gd name="connsiteX4" fmla="*/ 3494300 w 5229744"/>
                <a:gd name="connsiteY4" fmla="*/ 0 h 3429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4" h="3429001">
                  <a:moveTo>
                    <a:pt x="3494300" y="0"/>
                  </a:moveTo>
                  <a:lnTo>
                    <a:pt x="5229744" y="0"/>
                  </a:lnTo>
                  <a:lnTo>
                    <a:pt x="1735444" y="3429001"/>
                  </a:lnTo>
                  <a:lnTo>
                    <a:pt x="0" y="3429001"/>
                  </a:lnTo>
                  <a:lnTo>
                    <a:pt x="349430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9A032F3-EAA1-44E5-93DD-6A8E7315D1A1}"/>
                </a:ext>
              </a:extLst>
            </p:cNvPr>
            <p:cNvSpPr/>
            <p:nvPr userDrawn="1"/>
          </p:nvSpPr>
          <p:spPr>
            <a:xfrm>
              <a:off x="6748352" y="0"/>
              <a:ext cx="5229743" cy="3429000"/>
            </a:xfrm>
            <a:custGeom>
              <a:avLst/>
              <a:gdLst>
                <a:gd name="connsiteX0" fmla="*/ 3494299 w 5229743"/>
                <a:gd name="connsiteY0" fmla="*/ 0 h 3429000"/>
                <a:gd name="connsiteX1" fmla="*/ 5229743 w 5229743"/>
                <a:gd name="connsiteY1" fmla="*/ 0 h 3429000"/>
                <a:gd name="connsiteX2" fmla="*/ 1735445 w 5229743"/>
                <a:gd name="connsiteY2" fmla="*/ 3429000 h 3429000"/>
                <a:gd name="connsiteX3" fmla="*/ 0 w 5229743"/>
                <a:gd name="connsiteY3" fmla="*/ 3429000 h 3429000"/>
                <a:gd name="connsiteX4" fmla="*/ 3494299 w 5229743"/>
                <a:gd name="connsiteY4" fmla="*/ 0 h 3429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3" h="3429000">
                  <a:moveTo>
                    <a:pt x="3494299" y="0"/>
                  </a:moveTo>
                  <a:lnTo>
                    <a:pt x="5229743" y="0"/>
                  </a:lnTo>
                  <a:lnTo>
                    <a:pt x="1735445" y="3429000"/>
                  </a:lnTo>
                  <a:lnTo>
                    <a:pt x="0" y="3429000"/>
                  </a:lnTo>
                  <a:lnTo>
                    <a:pt x="3494299" y="0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7AA1789-300C-40C0-AB9A-07961F7D8704}"/>
                </a:ext>
              </a:extLst>
            </p:cNvPr>
            <p:cNvSpPr/>
            <p:nvPr userDrawn="1"/>
          </p:nvSpPr>
          <p:spPr>
            <a:xfrm>
              <a:off x="9117357" y="411812"/>
              <a:ext cx="3074645" cy="3017188"/>
            </a:xfrm>
            <a:custGeom>
              <a:avLst/>
              <a:gdLst>
                <a:gd name="connsiteX0" fmla="*/ 3074644 w 3074645"/>
                <a:gd name="connsiteY0" fmla="*/ 0 h 3017188"/>
                <a:gd name="connsiteX1" fmla="*/ 3074645 w 3074645"/>
                <a:gd name="connsiteY1" fmla="*/ 1703013 h 3017188"/>
                <a:gd name="connsiteX2" fmla="*/ 1735444 w 3074645"/>
                <a:gd name="connsiteY2" fmla="*/ 3017188 h 3017188"/>
                <a:gd name="connsiteX3" fmla="*/ 0 w 3074645"/>
                <a:gd name="connsiteY3" fmla="*/ 3017188 h 3017188"/>
                <a:gd name="connsiteX4" fmla="*/ 3074644 w 3074645"/>
                <a:gd name="connsiteY4" fmla="*/ 0 h 3017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74645" h="3017188">
                  <a:moveTo>
                    <a:pt x="3074644" y="0"/>
                  </a:moveTo>
                  <a:lnTo>
                    <a:pt x="3074645" y="1703013"/>
                  </a:lnTo>
                  <a:lnTo>
                    <a:pt x="1735444" y="3017188"/>
                  </a:lnTo>
                  <a:lnTo>
                    <a:pt x="0" y="3017188"/>
                  </a:lnTo>
                  <a:lnTo>
                    <a:pt x="3074644" y="0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strTitlePosition">
            <a:extLst>
              <a:ext uri="{FF2B5EF4-FFF2-40B4-BE49-F238E27FC236}">
                <a16:creationId xmlns:a16="http://schemas.microsoft.com/office/drawing/2014/main" id="{9E5F2631-1A67-45FB-9D5F-C1B85F6F17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55577" y="3287"/>
            <a:ext cx="1321443" cy="2693045"/>
          </a:xfrm>
        </p:spPr>
        <p:txBody>
          <a:bodyPr wrap="none" rIns="72000">
            <a:spAutoFit/>
          </a:bodyPr>
          <a:lstStyle>
            <a:lvl1pPr marL="0" indent="0" algn="r">
              <a:spcBef>
                <a:spcPts val="0"/>
              </a:spcBef>
              <a:buNone/>
              <a:defRPr sz="17500" b="1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a</a:t>
            </a:r>
            <a:endParaRPr lang="sv-SE" noProof="0" dirty="0"/>
          </a:p>
        </p:txBody>
      </p:sp>
      <p:sp>
        <p:nvSpPr>
          <p:cNvPr id="13" name="strSectionNumber">
            <a:extLst>
              <a:ext uri="{FF2B5EF4-FFF2-40B4-BE49-F238E27FC236}">
                <a16:creationId xmlns:a16="http://schemas.microsoft.com/office/drawing/2014/main" id="{5E0A03D7-4CE6-4B24-B270-42F2AD15F9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980" y="3835800"/>
            <a:ext cx="7560000" cy="503590"/>
          </a:xfrm>
        </p:spPr>
        <p:txBody>
          <a:bodyPr lIns="72000" tIns="36000" rIns="72000" bIns="36000">
            <a:noAutofit/>
          </a:bodyPr>
          <a:lstStyle>
            <a:lvl1pPr>
              <a:defRPr sz="28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noProof="0"/>
              <a:t>0.0 Section Title</a:t>
            </a:r>
            <a:endParaRPr lang="sv-SE" noProof="0" dirty="0"/>
          </a:p>
        </p:txBody>
      </p:sp>
      <p:sp>
        <p:nvSpPr>
          <p:cNvPr id="14" name="strSubsectionTitle">
            <a:extLst>
              <a:ext uri="{FF2B5EF4-FFF2-40B4-BE49-F238E27FC236}">
                <a16:creationId xmlns:a16="http://schemas.microsoft.com/office/drawing/2014/main" id="{740C6601-A51E-41DD-9742-40A08ECE45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7200"/>
            <a:ext cx="7560000" cy="1378047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SubSection</a:t>
            </a:r>
            <a:endParaRPr lang="sv-SE" noProof="0" dirty="0"/>
          </a:p>
        </p:txBody>
      </p:sp>
      <p:sp>
        <p:nvSpPr>
          <p:cNvPr id="4" name="strSlideNumber">
            <a:extLst>
              <a:ext uri="{FF2B5EF4-FFF2-40B4-BE49-F238E27FC236}">
                <a16:creationId xmlns:a16="http://schemas.microsoft.com/office/drawing/2014/main" id="{2F3C842C-BE0F-4679-AE28-4B135605A0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943333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_Dark-Blue-Bg">
    <p:bg>
      <p:bgPr>
        <a:gradFill>
          <a:gsLst>
            <a:gs pos="0">
              <a:schemeClr val="accent1"/>
            </a:gs>
            <a:gs pos="100000">
              <a:schemeClr val="accent6">
                <a:lumMod val="10000"/>
              </a:schemeClr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Angled stripes">
            <a:extLst>
              <a:ext uri="{FF2B5EF4-FFF2-40B4-BE49-F238E27FC236}">
                <a16:creationId xmlns:a16="http://schemas.microsoft.com/office/drawing/2014/main" id="{7BC2DA58-A64A-4949-B395-B06BC7F10FF1}"/>
              </a:ext>
            </a:extLst>
          </p:cNvPr>
          <p:cNvGrpSpPr/>
          <p:nvPr userDrawn="1"/>
        </p:nvGrpSpPr>
        <p:grpSpPr>
          <a:xfrm>
            <a:off x="3254052" y="0"/>
            <a:ext cx="8937949" cy="6858001"/>
            <a:chOff x="3254052" y="0"/>
            <a:chExt cx="8937949" cy="6858001"/>
          </a:xfrm>
        </p:grpSpPr>
        <p:sp>
          <p:nvSpPr>
            <p:cNvPr id="22" name="Angled stripe 1">
              <a:extLst>
                <a:ext uri="{FF2B5EF4-FFF2-40B4-BE49-F238E27FC236}">
                  <a16:creationId xmlns:a16="http://schemas.microsoft.com/office/drawing/2014/main" id="{909719A4-8170-41D4-B58A-C5B39528DF68}"/>
                </a:ext>
              </a:extLst>
            </p:cNvPr>
            <p:cNvSpPr/>
            <p:nvPr userDrawn="1"/>
          </p:nvSpPr>
          <p:spPr>
            <a:xfrm>
              <a:off x="3254052" y="0"/>
              <a:ext cx="8724042" cy="6858000"/>
            </a:xfrm>
            <a:custGeom>
              <a:avLst/>
              <a:gdLst>
                <a:gd name="connsiteX0" fmla="*/ 6988598 w 8724042"/>
                <a:gd name="connsiteY0" fmla="*/ 0 h 6858000"/>
                <a:gd name="connsiteX1" fmla="*/ 8724042 w 8724042"/>
                <a:gd name="connsiteY1" fmla="*/ 0 h 6858000"/>
                <a:gd name="connsiteX2" fmla="*/ 1735445 w 8724042"/>
                <a:gd name="connsiteY2" fmla="*/ 6858000 h 6858000"/>
                <a:gd name="connsiteX3" fmla="*/ 0 w 8724042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24042" h="6858000">
                  <a:moveTo>
                    <a:pt x="6988598" y="0"/>
                  </a:moveTo>
                  <a:lnTo>
                    <a:pt x="8724042" y="0"/>
                  </a:lnTo>
                  <a:lnTo>
                    <a:pt x="173544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sv-SE" dirty="0"/>
            </a:p>
          </p:txBody>
        </p:sp>
        <p:sp>
          <p:nvSpPr>
            <p:cNvPr id="23" name="Angled stripe 2">
              <a:extLst>
                <a:ext uri="{FF2B5EF4-FFF2-40B4-BE49-F238E27FC236}">
                  <a16:creationId xmlns:a16="http://schemas.microsoft.com/office/drawing/2014/main" id="{3AD54AD0-0FE8-4219-B7AE-A4436C30AAFB}"/>
                </a:ext>
              </a:extLst>
            </p:cNvPr>
            <p:cNvSpPr/>
            <p:nvPr userDrawn="1"/>
          </p:nvSpPr>
          <p:spPr>
            <a:xfrm>
              <a:off x="5623056" y="411812"/>
              <a:ext cx="6568945" cy="6446189"/>
            </a:xfrm>
            <a:custGeom>
              <a:avLst/>
              <a:gdLst>
                <a:gd name="connsiteX0" fmla="*/ 6568944 w 6568945"/>
                <a:gd name="connsiteY0" fmla="*/ 0 h 6446189"/>
                <a:gd name="connsiteX1" fmla="*/ 6568945 w 6568945"/>
                <a:gd name="connsiteY1" fmla="*/ 1703013 h 6446189"/>
                <a:gd name="connsiteX2" fmla="*/ 1735444 w 6568945"/>
                <a:gd name="connsiteY2" fmla="*/ 6446189 h 6446189"/>
                <a:gd name="connsiteX3" fmla="*/ 0 w 6568945"/>
                <a:gd name="connsiteY3" fmla="*/ 6446189 h 6446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68945" h="6446189">
                  <a:moveTo>
                    <a:pt x="6568944" y="0"/>
                  </a:moveTo>
                  <a:lnTo>
                    <a:pt x="6568945" y="1703013"/>
                  </a:lnTo>
                  <a:lnTo>
                    <a:pt x="1735444" y="6446189"/>
                  </a:lnTo>
                  <a:lnTo>
                    <a:pt x="0" y="6446189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sv-SE" dirty="0"/>
            </a:p>
          </p:txBody>
        </p:sp>
      </p:grpSp>
      <p:sp>
        <p:nvSpPr>
          <p:cNvPr id="24" name="strTitlePosition">
            <a:extLst>
              <a:ext uri="{FF2B5EF4-FFF2-40B4-BE49-F238E27FC236}">
                <a16:creationId xmlns:a16="http://schemas.microsoft.com/office/drawing/2014/main" id="{4122E2EB-07D9-4BF7-9127-4CD320EA51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804707" y="3287"/>
            <a:ext cx="1972313" cy="4416594"/>
          </a:xfrm>
        </p:spPr>
        <p:txBody>
          <a:bodyPr wrap="none" rIns="180000">
            <a:spAutoFit/>
          </a:bodyPr>
          <a:lstStyle>
            <a:lvl1pPr marL="0" indent="0" algn="r">
              <a:spcBef>
                <a:spcPts val="0"/>
              </a:spcBef>
              <a:buNone/>
              <a:defRPr sz="28700" b="1" spc="-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0</a:t>
            </a:r>
            <a:endParaRPr lang="sv-SE" noProof="0" dirty="0"/>
          </a:p>
        </p:txBody>
      </p:sp>
      <p:sp>
        <p:nvSpPr>
          <p:cNvPr id="25" name="strSubtitle">
            <a:extLst>
              <a:ext uri="{FF2B5EF4-FFF2-40B4-BE49-F238E27FC236}">
                <a16:creationId xmlns:a16="http://schemas.microsoft.com/office/drawing/2014/main" id="{C0EBE7B4-9596-408B-BD57-FA4E032F3EC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980" y="2816932"/>
            <a:ext cx="7559675" cy="442035"/>
          </a:xfrm>
        </p:spPr>
        <p:txBody>
          <a:bodyPr lIns="72000" tIns="36000" rIns="72000" bIns="36000">
            <a:no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Subtitle of the chapter</a:t>
            </a:r>
            <a:endParaRPr lang="sv-SE" dirty="0"/>
          </a:p>
        </p:txBody>
      </p:sp>
      <p:sp>
        <p:nvSpPr>
          <p:cNvPr id="26" name="strTitle">
            <a:extLst>
              <a:ext uri="{FF2B5EF4-FFF2-40B4-BE49-F238E27FC236}">
                <a16:creationId xmlns:a16="http://schemas.microsoft.com/office/drawing/2014/main" id="{4FEED339-C4C5-4C07-9DF0-F0B0C0606A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7200"/>
            <a:ext cx="7560000" cy="1677104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CHapter</a:t>
            </a:r>
            <a:endParaRPr lang="sv-SE" noProof="0" dirty="0"/>
          </a:p>
        </p:txBody>
      </p:sp>
      <p:sp>
        <p:nvSpPr>
          <p:cNvPr id="2" name="strSlideNumber">
            <a:extLst>
              <a:ext uri="{FF2B5EF4-FFF2-40B4-BE49-F238E27FC236}">
                <a16:creationId xmlns:a16="http://schemas.microsoft.com/office/drawing/2014/main" id="{B17FD762-7621-4D72-959C-E91D4446EEA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cxnSp>
        <p:nvCxnSpPr>
          <p:cNvPr id="13" name="SlideNumberLine">
            <a:extLst>
              <a:ext uri="{FF2B5EF4-FFF2-40B4-BE49-F238E27FC236}">
                <a16:creationId xmlns:a16="http://schemas.microsoft.com/office/drawing/2014/main" id="{10996193-67C6-4A16-A6B4-D99ED6613143}"/>
              </a:ext>
            </a:extLst>
          </p:cNvPr>
          <p:cNvCxnSpPr/>
          <p:nvPr userDrawn="1"/>
        </p:nvCxnSpPr>
        <p:spPr>
          <a:xfrm>
            <a:off x="821531" y="6200775"/>
            <a:ext cx="0" cy="3968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(c)Ipsos">
            <a:extLst>
              <a:ext uri="{FF2B5EF4-FFF2-40B4-BE49-F238E27FC236}">
                <a16:creationId xmlns:a16="http://schemas.microsoft.com/office/drawing/2014/main" id="{A8922D2F-8FD8-433E-8F29-50AAC1C07F73}"/>
              </a:ext>
            </a:extLst>
          </p:cNvPr>
          <p:cNvSpPr txBox="1"/>
          <p:nvPr userDrawn="1"/>
        </p:nvSpPr>
        <p:spPr>
          <a:xfrm>
            <a:off x="11344275" y="6597650"/>
            <a:ext cx="392736" cy="174851"/>
          </a:xfrm>
          <a:prstGeom prst="rect">
            <a:avLst/>
          </a:prstGeom>
          <a:noFill/>
        </p:spPr>
        <p:txBody>
          <a:bodyPr wrap="none" lIns="0" tIns="36000" rIns="0" bIns="0" rtlCol="0">
            <a:spAutoFit/>
          </a:bodyPr>
          <a:lstStyle/>
          <a:p>
            <a:r>
              <a:rPr lang="sv-SE" sz="900">
                <a:solidFill>
                  <a:schemeClr val="bg1"/>
                </a:solidFill>
              </a:rPr>
              <a:t>© Ipsos</a:t>
            </a:r>
            <a:endParaRPr lang="sv-SE" sz="900" dirty="0">
              <a:solidFill>
                <a:schemeClr val="bg1"/>
              </a:solidFill>
            </a:endParaRPr>
          </a:p>
        </p:txBody>
      </p:sp>
      <p:pic>
        <p:nvPicPr>
          <p:cNvPr id="17" name="IpsosLogo">
            <a:extLst>
              <a:ext uri="{FF2B5EF4-FFF2-40B4-BE49-F238E27FC236}">
                <a16:creationId xmlns:a16="http://schemas.microsoft.com/office/drawing/2014/main" id="{B135815E-867D-4ACC-9BFC-2DB58D5D3E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4275" y="6196640"/>
            <a:ext cx="446881" cy="40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0418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_Phot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EC11655-880F-43AF-AA97-11A750EA2FF7}"/>
              </a:ext>
            </a:extLst>
          </p:cNvPr>
          <p:cNvSpPr/>
          <p:nvPr userDrawn="1"/>
        </p:nvSpPr>
        <p:spPr>
          <a:xfrm>
            <a:off x="407988" y="3812870"/>
            <a:ext cx="896937" cy="2016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CE37B0-312D-4CA7-8F0F-248DA45AFA43}"/>
              </a:ext>
            </a:extLst>
          </p:cNvPr>
          <p:cNvSpPr/>
          <p:nvPr userDrawn="1"/>
        </p:nvSpPr>
        <p:spPr>
          <a:xfrm>
            <a:off x="7315200" y="4905375"/>
            <a:ext cx="4876800" cy="195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42" name="Picture Placeholder">
            <a:extLst>
              <a:ext uri="{FF2B5EF4-FFF2-40B4-BE49-F238E27FC236}">
                <a16:creationId xmlns:a16="http://schemas.microsoft.com/office/drawing/2014/main" id="{CA3FC745-F193-4157-848D-3DCF42D8233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9241634 w 12192000"/>
              <a:gd name="connsiteY0" fmla="*/ 5848905 h 6858000"/>
              <a:gd name="connsiteX1" fmla="*/ 9268904 w 12192000"/>
              <a:gd name="connsiteY1" fmla="*/ 5928225 h 6858000"/>
              <a:gd name="connsiteX2" fmla="*/ 9213492 w 12192000"/>
              <a:gd name="connsiteY2" fmla="*/ 5928225 h 6858000"/>
              <a:gd name="connsiteX3" fmla="*/ 8032300 w 12192000"/>
              <a:gd name="connsiteY3" fmla="*/ 5848905 h 6858000"/>
              <a:gd name="connsiteX4" fmla="*/ 8059570 w 12192000"/>
              <a:gd name="connsiteY4" fmla="*/ 5928225 h 6858000"/>
              <a:gd name="connsiteX5" fmla="*/ 8003536 w 12192000"/>
              <a:gd name="connsiteY5" fmla="*/ 5928225 h 6858000"/>
              <a:gd name="connsiteX6" fmla="*/ 10063464 w 12192000"/>
              <a:gd name="connsiteY6" fmla="*/ 5832591 h 6858000"/>
              <a:gd name="connsiteX7" fmla="*/ 10115389 w 12192000"/>
              <a:gd name="connsiteY7" fmla="*/ 5832591 h 6858000"/>
              <a:gd name="connsiteX8" fmla="*/ 10148137 w 12192000"/>
              <a:gd name="connsiteY8" fmla="*/ 5862602 h 6858000"/>
              <a:gd name="connsiteX9" fmla="*/ 10115389 w 12192000"/>
              <a:gd name="connsiteY9" fmla="*/ 5893483 h 6858000"/>
              <a:gd name="connsiteX10" fmla="*/ 10063464 w 12192000"/>
              <a:gd name="connsiteY10" fmla="*/ 5893483 h 6858000"/>
              <a:gd name="connsiteX11" fmla="*/ 10136682 w 12192000"/>
              <a:gd name="connsiteY11" fmla="*/ 5796232 h 6858000"/>
              <a:gd name="connsiteX12" fmla="*/ 10132448 w 12192000"/>
              <a:gd name="connsiteY12" fmla="*/ 5796356 h 6858000"/>
              <a:gd name="connsiteX13" fmla="*/ 10015897 w 12192000"/>
              <a:gd name="connsiteY13" fmla="*/ 5796356 h 6858000"/>
              <a:gd name="connsiteX14" fmla="*/ 10015897 w 12192000"/>
              <a:gd name="connsiteY14" fmla="*/ 6011653 h 6858000"/>
              <a:gd name="connsiteX15" fmla="*/ 10063464 w 12192000"/>
              <a:gd name="connsiteY15" fmla="*/ 6011653 h 6858000"/>
              <a:gd name="connsiteX16" fmla="*/ 10063464 w 12192000"/>
              <a:gd name="connsiteY16" fmla="*/ 5927352 h 6858000"/>
              <a:gd name="connsiteX17" fmla="*/ 10110906 w 12192000"/>
              <a:gd name="connsiteY17" fmla="*/ 5927352 h 6858000"/>
              <a:gd name="connsiteX18" fmla="*/ 10146891 w 12192000"/>
              <a:gd name="connsiteY18" fmla="*/ 5959976 h 6858000"/>
              <a:gd name="connsiteX19" fmla="*/ 10154487 w 12192000"/>
              <a:gd name="connsiteY19" fmla="*/ 6011653 h 6858000"/>
              <a:gd name="connsiteX20" fmla="*/ 10201929 w 12192000"/>
              <a:gd name="connsiteY20" fmla="*/ 6011653 h 6858000"/>
              <a:gd name="connsiteX21" fmla="*/ 10192840 w 12192000"/>
              <a:gd name="connsiteY21" fmla="*/ 5960599 h 6858000"/>
              <a:gd name="connsiteX22" fmla="*/ 10161460 w 12192000"/>
              <a:gd name="connsiteY22" fmla="*/ 5910044 h 6858000"/>
              <a:gd name="connsiteX23" fmla="*/ 10195579 w 12192000"/>
              <a:gd name="connsiteY23" fmla="*/ 5855878 h 6858000"/>
              <a:gd name="connsiteX24" fmla="*/ 10136682 w 12192000"/>
              <a:gd name="connsiteY24" fmla="*/ 5796232 h 6858000"/>
              <a:gd name="connsiteX25" fmla="*/ 9366154 w 12192000"/>
              <a:gd name="connsiteY25" fmla="*/ 5795735 h 6858000"/>
              <a:gd name="connsiteX26" fmla="*/ 9366154 w 12192000"/>
              <a:gd name="connsiteY26" fmla="*/ 6011653 h 6858000"/>
              <a:gd name="connsiteX27" fmla="*/ 9410608 w 12192000"/>
              <a:gd name="connsiteY27" fmla="*/ 6011653 h 6858000"/>
              <a:gd name="connsiteX28" fmla="*/ 9410608 w 12192000"/>
              <a:gd name="connsiteY28" fmla="*/ 5867084 h 6858000"/>
              <a:gd name="connsiteX29" fmla="*/ 9411230 w 12192000"/>
              <a:gd name="connsiteY29" fmla="*/ 5867084 h 6858000"/>
              <a:gd name="connsiteX30" fmla="*/ 9501134 w 12192000"/>
              <a:gd name="connsiteY30" fmla="*/ 6011653 h 6858000"/>
              <a:gd name="connsiteX31" fmla="*/ 9548576 w 12192000"/>
              <a:gd name="connsiteY31" fmla="*/ 6011653 h 6858000"/>
              <a:gd name="connsiteX32" fmla="*/ 9548576 w 12192000"/>
              <a:gd name="connsiteY32" fmla="*/ 5795735 h 6858000"/>
              <a:gd name="connsiteX33" fmla="*/ 9504122 w 12192000"/>
              <a:gd name="connsiteY33" fmla="*/ 5795735 h 6858000"/>
              <a:gd name="connsiteX34" fmla="*/ 9504122 w 12192000"/>
              <a:gd name="connsiteY34" fmla="*/ 5940552 h 6858000"/>
              <a:gd name="connsiteX35" fmla="*/ 9503500 w 12192000"/>
              <a:gd name="connsiteY35" fmla="*/ 5940552 h 6858000"/>
              <a:gd name="connsiteX36" fmla="*/ 9413346 w 12192000"/>
              <a:gd name="connsiteY36" fmla="*/ 5795735 h 6858000"/>
              <a:gd name="connsiteX37" fmla="*/ 8934569 w 12192000"/>
              <a:gd name="connsiteY37" fmla="*/ 5795735 h 6858000"/>
              <a:gd name="connsiteX38" fmla="*/ 8934942 w 12192000"/>
              <a:gd name="connsiteY38" fmla="*/ 6011653 h 6858000"/>
              <a:gd name="connsiteX39" fmla="*/ 8982510 w 12192000"/>
              <a:gd name="connsiteY39" fmla="*/ 6011653 h 6858000"/>
              <a:gd name="connsiteX40" fmla="*/ 8982510 w 12192000"/>
              <a:gd name="connsiteY40" fmla="*/ 5918511 h 6858000"/>
              <a:gd name="connsiteX41" fmla="*/ 9069672 w 12192000"/>
              <a:gd name="connsiteY41" fmla="*/ 5918511 h 6858000"/>
              <a:gd name="connsiteX42" fmla="*/ 9069672 w 12192000"/>
              <a:gd name="connsiteY42" fmla="*/ 6011653 h 6858000"/>
              <a:gd name="connsiteX43" fmla="*/ 9117115 w 12192000"/>
              <a:gd name="connsiteY43" fmla="*/ 6011653 h 6858000"/>
              <a:gd name="connsiteX44" fmla="*/ 9117115 w 12192000"/>
              <a:gd name="connsiteY44" fmla="*/ 5795735 h 6858000"/>
              <a:gd name="connsiteX45" fmla="*/ 9069672 w 12192000"/>
              <a:gd name="connsiteY45" fmla="*/ 5795735 h 6858000"/>
              <a:gd name="connsiteX46" fmla="*/ 9069672 w 12192000"/>
              <a:gd name="connsiteY46" fmla="*/ 5878540 h 6858000"/>
              <a:gd name="connsiteX47" fmla="*/ 8982510 w 12192000"/>
              <a:gd name="connsiteY47" fmla="*/ 5878540 h 6858000"/>
              <a:gd name="connsiteX48" fmla="*/ 8982510 w 12192000"/>
              <a:gd name="connsiteY48" fmla="*/ 5795735 h 6858000"/>
              <a:gd name="connsiteX49" fmla="*/ 8157193 w 12192000"/>
              <a:gd name="connsiteY49" fmla="*/ 5795735 h 6858000"/>
              <a:gd name="connsiteX50" fmla="*/ 8156820 w 12192000"/>
              <a:gd name="connsiteY50" fmla="*/ 6011653 h 6858000"/>
              <a:gd name="connsiteX51" fmla="*/ 8201274 w 12192000"/>
              <a:gd name="connsiteY51" fmla="*/ 6011653 h 6858000"/>
              <a:gd name="connsiteX52" fmla="*/ 8201274 w 12192000"/>
              <a:gd name="connsiteY52" fmla="*/ 5860110 h 6858000"/>
              <a:gd name="connsiteX53" fmla="*/ 8254194 w 12192000"/>
              <a:gd name="connsiteY53" fmla="*/ 6011653 h 6858000"/>
              <a:gd name="connsiteX54" fmla="*/ 8290804 w 12192000"/>
              <a:gd name="connsiteY54" fmla="*/ 6011653 h 6858000"/>
              <a:gd name="connsiteX55" fmla="*/ 8343848 w 12192000"/>
              <a:gd name="connsiteY55" fmla="*/ 5858617 h 6858000"/>
              <a:gd name="connsiteX56" fmla="*/ 8343848 w 12192000"/>
              <a:gd name="connsiteY56" fmla="*/ 6011653 h 6858000"/>
              <a:gd name="connsiteX57" fmla="*/ 8388302 w 12192000"/>
              <a:gd name="connsiteY57" fmla="*/ 6011653 h 6858000"/>
              <a:gd name="connsiteX58" fmla="*/ 8388302 w 12192000"/>
              <a:gd name="connsiteY58" fmla="*/ 5795735 h 6858000"/>
              <a:gd name="connsiteX59" fmla="*/ 8321559 w 12192000"/>
              <a:gd name="connsiteY59" fmla="*/ 5795735 h 6858000"/>
              <a:gd name="connsiteX60" fmla="*/ 8274616 w 12192000"/>
              <a:gd name="connsiteY60" fmla="*/ 5944287 h 6858000"/>
              <a:gd name="connsiteX61" fmla="*/ 8224061 w 12192000"/>
              <a:gd name="connsiteY61" fmla="*/ 5795735 h 6858000"/>
              <a:gd name="connsiteX62" fmla="*/ 8008019 w 12192000"/>
              <a:gd name="connsiteY62" fmla="*/ 5795735 h 6858000"/>
              <a:gd name="connsiteX63" fmla="*/ 7925961 w 12192000"/>
              <a:gd name="connsiteY63" fmla="*/ 6011653 h 6858000"/>
              <a:gd name="connsiteX64" fmla="*/ 7974024 w 12192000"/>
              <a:gd name="connsiteY64" fmla="*/ 6011653 h 6858000"/>
              <a:gd name="connsiteX65" fmla="*/ 7991085 w 12192000"/>
              <a:gd name="connsiteY65" fmla="*/ 5963214 h 6858000"/>
              <a:gd name="connsiteX66" fmla="*/ 8071897 w 12192000"/>
              <a:gd name="connsiteY66" fmla="*/ 5963214 h 6858000"/>
              <a:gd name="connsiteX67" fmla="*/ 8087836 w 12192000"/>
              <a:gd name="connsiteY67" fmla="*/ 6011653 h 6858000"/>
              <a:gd name="connsiteX68" fmla="*/ 8137644 w 12192000"/>
              <a:gd name="connsiteY68" fmla="*/ 6011653 h 6858000"/>
              <a:gd name="connsiteX69" fmla="*/ 8056705 w 12192000"/>
              <a:gd name="connsiteY69" fmla="*/ 5795735 h 6858000"/>
              <a:gd name="connsiteX70" fmla="*/ 9819530 w 12192000"/>
              <a:gd name="connsiteY70" fmla="*/ 5795360 h 6858000"/>
              <a:gd name="connsiteX71" fmla="*/ 9819904 w 12192000"/>
              <a:gd name="connsiteY71" fmla="*/ 6011653 h 6858000"/>
              <a:gd name="connsiteX72" fmla="*/ 9983896 w 12192000"/>
              <a:gd name="connsiteY72" fmla="*/ 6011653 h 6858000"/>
              <a:gd name="connsiteX73" fmla="*/ 9983896 w 12192000"/>
              <a:gd name="connsiteY73" fmla="*/ 5971806 h 6858000"/>
              <a:gd name="connsiteX74" fmla="*/ 9867470 w 12192000"/>
              <a:gd name="connsiteY74" fmla="*/ 5971806 h 6858000"/>
              <a:gd name="connsiteX75" fmla="*/ 9867470 w 12192000"/>
              <a:gd name="connsiteY75" fmla="*/ 5918884 h 6858000"/>
              <a:gd name="connsiteX76" fmla="*/ 9972066 w 12192000"/>
              <a:gd name="connsiteY76" fmla="*/ 5918884 h 6858000"/>
              <a:gd name="connsiteX77" fmla="*/ 9972066 w 12192000"/>
              <a:gd name="connsiteY77" fmla="*/ 5881529 h 6858000"/>
              <a:gd name="connsiteX78" fmla="*/ 9867470 w 12192000"/>
              <a:gd name="connsiteY78" fmla="*/ 5881529 h 6858000"/>
              <a:gd name="connsiteX79" fmla="*/ 9867470 w 12192000"/>
              <a:gd name="connsiteY79" fmla="*/ 5835206 h 6858000"/>
              <a:gd name="connsiteX80" fmla="*/ 9981405 w 12192000"/>
              <a:gd name="connsiteY80" fmla="*/ 5835206 h 6858000"/>
              <a:gd name="connsiteX81" fmla="*/ 9981405 w 12192000"/>
              <a:gd name="connsiteY81" fmla="*/ 5795360 h 6858000"/>
              <a:gd name="connsiteX82" fmla="*/ 9218473 w 12192000"/>
              <a:gd name="connsiteY82" fmla="*/ 5795360 h 6858000"/>
              <a:gd name="connsiteX83" fmla="*/ 9136167 w 12192000"/>
              <a:gd name="connsiteY83" fmla="*/ 6011653 h 6858000"/>
              <a:gd name="connsiteX84" fmla="*/ 9183608 w 12192000"/>
              <a:gd name="connsiteY84" fmla="*/ 6011653 h 6858000"/>
              <a:gd name="connsiteX85" fmla="*/ 9201041 w 12192000"/>
              <a:gd name="connsiteY85" fmla="*/ 5963214 h 6858000"/>
              <a:gd name="connsiteX86" fmla="*/ 9281854 w 12192000"/>
              <a:gd name="connsiteY86" fmla="*/ 5963214 h 6858000"/>
              <a:gd name="connsiteX87" fmla="*/ 9298166 w 12192000"/>
              <a:gd name="connsiteY87" fmla="*/ 6011279 h 6858000"/>
              <a:gd name="connsiteX88" fmla="*/ 9347974 w 12192000"/>
              <a:gd name="connsiteY88" fmla="*/ 6011279 h 6858000"/>
              <a:gd name="connsiteX89" fmla="*/ 9267161 w 12192000"/>
              <a:gd name="connsiteY89" fmla="*/ 5795360 h 6858000"/>
              <a:gd name="connsiteX90" fmla="*/ 8430389 w 12192000"/>
              <a:gd name="connsiteY90" fmla="*/ 5795360 h 6858000"/>
              <a:gd name="connsiteX91" fmla="*/ 8430763 w 12192000"/>
              <a:gd name="connsiteY91" fmla="*/ 6011653 h 6858000"/>
              <a:gd name="connsiteX92" fmla="*/ 8594631 w 12192000"/>
              <a:gd name="connsiteY92" fmla="*/ 6011653 h 6858000"/>
              <a:gd name="connsiteX93" fmla="*/ 8594631 w 12192000"/>
              <a:gd name="connsiteY93" fmla="*/ 5971806 h 6858000"/>
              <a:gd name="connsiteX94" fmla="*/ 8478205 w 12192000"/>
              <a:gd name="connsiteY94" fmla="*/ 5971806 h 6858000"/>
              <a:gd name="connsiteX95" fmla="*/ 8478205 w 12192000"/>
              <a:gd name="connsiteY95" fmla="*/ 5918884 h 6858000"/>
              <a:gd name="connsiteX96" fmla="*/ 8582925 w 12192000"/>
              <a:gd name="connsiteY96" fmla="*/ 5918884 h 6858000"/>
              <a:gd name="connsiteX97" fmla="*/ 8582925 w 12192000"/>
              <a:gd name="connsiteY97" fmla="*/ 5881529 h 6858000"/>
              <a:gd name="connsiteX98" fmla="*/ 8478205 w 12192000"/>
              <a:gd name="connsiteY98" fmla="*/ 5881529 h 6858000"/>
              <a:gd name="connsiteX99" fmla="*/ 8478205 w 12192000"/>
              <a:gd name="connsiteY99" fmla="*/ 5835206 h 6858000"/>
              <a:gd name="connsiteX100" fmla="*/ 8592264 w 12192000"/>
              <a:gd name="connsiteY100" fmla="*/ 5835206 h 6858000"/>
              <a:gd name="connsiteX101" fmla="*/ 8592264 w 12192000"/>
              <a:gd name="connsiteY101" fmla="*/ 5795360 h 6858000"/>
              <a:gd name="connsiteX102" fmla="*/ 9686916 w 12192000"/>
              <a:gd name="connsiteY102" fmla="*/ 5790505 h 6858000"/>
              <a:gd name="connsiteX103" fmla="*/ 9580701 w 12192000"/>
              <a:gd name="connsiteY103" fmla="*/ 5904564 h 6858000"/>
              <a:gd name="connsiteX104" fmla="*/ 9686916 w 12192000"/>
              <a:gd name="connsiteY104" fmla="*/ 6016634 h 6858000"/>
              <a:gd name="connsiteX105" fmla="*/ 9746188 w 12192000"/>
              <a:gd name="connsiteY105" fmla="*/ 5986873 h 6858000"/>
              <a:gd name="connsiteX106" fmla="*/ 9751293 w 12192000"/>
              <a:gd name="connsiteY106" fmla="*/ 6011653 h 6858000"/>
              <a:gd name="connsiteX107" fmla="*/ 9781303 w 12192000"/>
              <a:gd name="connsiteY107" fmla="*/ 6011653 h 6858000"/>
              <a:gd name="connsiteX108" fmla="*/ 9781303 w 12192000"/>
              <a:gd name="connsiteY108" fmla="*/ 5894976 h 6858000"/>
              <a:gd name="connsiteX109" fmla="*/ 9690528 w 12192000"/>
              <a:gd name="connsiteY109" fmla="*/ 5894976 h 6858000"/>
              <a:gd name="connsiteX110" fmla="*/ 9690528 w 12192000"/>
              <a:gd name="connsiteY110" fmla="*/ 5930341 h 6858000"/>
              <a:gd name="connsiteX111" fmla="*/ 9738343 w 12192000"/>
              <a:gd name="connsiteY111" fmla="*/ 5930341 h 6858000"/>
              <a:gd name="connsiteX112" fmla="*/ 9691499 w 12192000"/>
              <a:gd name="connsiteY112" fmla="*/ 5977135 h 6858000"/>
              <a:gd name="connsiteX113" fmla="*/ 9686916 w 12192000"/>
              <a:gd name="connsiteY113" fmla="*/ 5976911 h 6858000"/>
              <a:gd name="connsiteX114" fmla="*/ 9628143 w 12192000"/>
              <a:gd name="connsiteY114" fmla="*/ 5904564 h 6858000"/>
              <a:gd name="connsiteX115" fmla="*/ 9686916 w 12192000"/>
              <a:gd name="connsiteY115" fmla="*/ 5830475 h 6858000"/>
              <a:gd name="connsiteX116" fmla="*/ 9732616 w 12192000"/>
              <a:gd name="connsiteY116" fmla="*/ 5866836 h 6858000"/>
              <a:gd name="connsiteX117" fmla="*/ 9777940 w 12192000"/>
              <a:gd name="connsiteY117" fmla="*/ 5866836 h 6858000"/>
              <a:gd name="connsiteX118" fmla="*/ 9686916 w 12192000"/>
              <a:gd name="connsiteY118" fmla="*/ 5790505 h 6858000"/>
              <a:gd name="connsiteX119" fmla="*/ 8807683 w 12192000"/>
              <a:gd name="connsiteY119" fmla="*/ 5790505 h 6858000"/>
              <a:gd name="connsiteX120" fmla="*/ 8701468 w 12192000"/>
              <a:gd name="connsiteY120" fmla="*/ 5904564 h 6858000"/>
              <a:gd name="connsiteX121" fmla="*/ 8807683 w 12192000"/>
              <a:gd name="connsiteY121" fmla="*/ 6016634 h 6858000"/>
              <a:gd name="connsiteX122" fmla="*/ 8902568 w 12192000"/>
              <a:gd name="connsiteY122" fmla="*/ 5928225 h 6858000"/>
              <a:gd name="connsiteX123" fmla="*/ 8856620 w 12192000"/>
              <a:gd name="connsiteY123" fmla="*/ 5928225 h 6858000"/>
              <a:gd name="connsiteX124" fmla="*/ 8807683 w 12192000"/>
              <a:gd name="connsiteY124" fmla="*/ 5976662 h 6858000"/>
              <a:gd name="connsiteX125" fmla="*/ 8748910 w 12192000"/>
              <a:gd name="connsiteY125" fmla="*/ 5904317 h 6858000"/>
              <a:gd name="connsiteX126" fmla="*/ 8807683 w 12192000"/>
              <a:gd name="connsiteY126" fmla="*/ 5830226 h 6858000"/>
              <a:gd name="connsiteX127" fmla="*/ 8854752 w 12192000"/>
              <a:gd name="connsiteY127" fmla="*/ 5867582 h 6858000"/>
              <a:gd name="connsiteX128" fmla="*/ 8900825 w 12192000"/>
              <a:gd name="connsiteY128" fmla="*/ 5868329 h 6858000"/>
              <a:gd name="connsiteX129" fmla="*/ 8807683 w 12192000"/>
              <a:gd name="connsiteY129" fmla="*/ 5790505 h 6858000"/>
              <a:gd name="connsiteX130" fmla="*/ 7810034 w 12192000"/>
              <a:gd name="connsiteY130" fmla="*/ 5790505 h 6858000"/>
              <a:gd name="connsiteX131" fmla="*/ 7703818 w 12192000"/>
              <a:gd name="connsiteY131" fmla="*/ 5904564 h 6858000"/>
              <a:gd name="connsiteX132" fmla="*/ 7810034 w 12192000"/>
              <a:gd name="connsiteY132" fmla="*/ 6016634 h 6858000"/>
              <a:gd name="connsiteX133" fmla="*/ 7869304 w 12192000"/>
              <a:gd name="connsiteY133" fmla="*/ 5986873 h 6858000"/>
              <a:gd name="connsiteX134" fmla="*/ 7874285 w 12192000"/>
              <a:gd name="connsiteY134" fmla="*/ 6011653 h 6858000"/>
              <a:gd name="connsiteX135" fmla="*/ 7904543 w 12192000"/>
              <a:gd name="connsiteY135" fmla="*/ 6011653 h 6858000"/>
              <a:gd name="connsiteX136" fmla="*/ 7904543 w 12192000"/>
              <a:gd name="connsiteY136" fmla="*/ 5894976 h 6858000"/>
              <a:gd name="connsiteX137" fmla="*/ 7813893 w 12192000"/>
              <a:gd name="connsiteY137" fmla="*/ 5894976 h 6858000"/>
              <a:gd name="connsiteX138" fmla="*/ 7813893 w 12192000"/>
              <a:gd name="connsiteY138" fmla="*/ 5930341 h 6858000"/>
              <a:gd name="connsiteX139" fmla="*/ 7861708 w 12192000"/>
              <a:gd name="connsiteY139" fmla="*/ 5930341 h 6858000"/>
              <a:gd name="connsiteX140" fmla="*/ 7814867 w 12192000"/>
              <a:gd name="connsiteY140" fmla="*/ 5977135 h 6858000"/>
              <a:gd name="connsiteX141" fmla="*/ 7810281 w 12192000"/>
              <a:gd name="connsiteY141" fmla="*/ 5976911 h 6858000"/>
              <a:gd name="connsiteX142" fmla="*/ 7751634 w 12192000"/>
              <a:gd name="connsiteY142" fmla="*/ 5904564 h 6858000"/>
              <a:gd name="connsiteX143" fmla="*/ 7810281 w 12192000"/>
              <a:gd name="connsiteY143" fmla="*/ 5830475 h 6858000"/>
              <a:gd name="connsiteX144" fmla="*/ 7855981 w 12192000"/>
              <a:gd name="connsiteY144" fmla="*/ 5866836 h 6858000"/>
              <a:gd name="connsiteX145" fmla="*/ 7901057 w 12192000"/>
              <a:gd name="connsiteY145" fmla="*/ 5866836 h 6858000"/>
              <a:gd name="connsiteX146" fmla="*/ 7810034 w 12192000"/>
              <a:gd name="connsiteY146" fmla="*/ 5790505 h 6858000"/>
              <a:gd name="connsiteX147" fmla="*/ 10308768 w 12192000"/>
              <a:gd name="connsiteY147" fmla="*/ 5790131 h 6858000"/>
              <a:gd name="connsiteX148" fmla="*/ 10227955 w 12192000"/>
              <a:gd name="connsiteY148" fmla="*/ 5855505 h 6858000"/>
              <a:gd name="connsiteX149" fmla="*/ 10292332 w 12192000"/>
              <a:gd name="connsiteY149" fmla="*/ 5916892 h 6858000"/>
              <a:gd name="connsiteX150" fmla="*/ 10356583 w 12192000"/>
              <a:gd name="connsiteY150" fmla="*/ 5952630 h 6858000"/>
              <a:gd name="connsiteX151" fmla="*/ 10314495 w 12192000"/>
              <a:gd name="connsiteY151" fmla="*/ 5979526 h 6858000"/>
              <a:gd name="connsiteX152" fmla="*/ 10266680 w 12192000"/>
              <a:gd name="connsiteY152" fmla="*/ 5939680 h 6858000"/>
              <a:gd name="connsiteX153" fmla="*/ 10220732 w 12192000"/>
              <a:gd name="connsiteY153" fmla="*/ 5940053 h 6858000"/>
              <a:gd name="connsiteX154" fmla="*/ 10312628 w 12192000"/>
              <a:gd name="connsiteY154" fmla="*/ 6016883 h 6858000"/>
              <a:gd name="connsiteX155" fmla="*/ 10402532 w 12192000"/>
              <a:gd name="connsiteY155" fmla="*/ 5947525 h 6858000"/>
              <a:gd name="connsiteX156" fmla="*/ 10338403 w 12192000"/>
              <a:gd name="connsiteY156" fmla="*/ 5884641 h 6858000"/>
              <a:gd name="connsiteX157" fmla="*/ 10273902 w 12192000"/>
              <a:gd name="connsiteY157" fmla="*/ 5852017 h 6858000"/>
              <a:gd name="connsiteX158" fmla="*/ 10306651 w 12192000"/>
              <a:gd name="connsiteY158" fmla="*/ 5827113 h 6858000"/>
              <a:gd name="connsiteX159" fmla="*/ 10349236 w 12192000"/>
              <a:gd name="connsiteY159" fmla="*/ 5859737 h 6858000"/>
              <a:gd name="connsiteX160" fmla="*/ 10395184 w 12192000"/>
              <a:gd name="connsiteY160" fmla="*/ 5859737 h 6858000"/>
              <a:gd name="connsiteX161" fmla="*/ 10308768 w 12192000"/>
              <a:gd name="connsiteY161" fmla="*/ 5790131 h 6858000"/>
              <a:gd name="connsiteX162" fmla="*/ 10730261 w 12192000"/>
              <a:gd name="connsiteY162" fmla="*/ 5358931 h 6858000"/>
              <a:gd name="connsiteX163" fmla="*/ 10730261 w 12192000"/>
              <a:gd name="connsiteY163" fmla="*/ 6010827 h 6858000"/>
              <a:gd name="connsiteX164" fmla="*/ 10730261 w 12192000"/>
              <a:gd name="connsiteY164" fmla="*/ 6148387 h 6858000"/>
              <a:gd name="connsiteX165" fmla="*/ 11488607 w 12192000"/>
              <a:gd name="connsiteY165" fmla="*/ 6148387 h 6858000"/>
              <a:gd name="connsiteX166" fmla="*/ 11551819 w 12192000"/>
              <a:gd name="connsiteY166" fmla="*/ 5946883 h 6858000"/>
              <a:gd name="connsiteX167" fmla="*/ 11572315 w 12192000"/>
              <a:gd name="connsiteY167" fmla="*/ 5358931 h 6858000"/>
              <a:gd name="connsiteX168" fmla="*/ 10730261 w 12192000"/>
              <a:gd name="connsiteY168" fmla="*/ 5358931 h 6858000"/>
              <a:gd name="connsiteX169" fmla="*/ 492295 w 12192000"/>
              <a:gd name="connsiteY169" fmla="*/ 3931468 h 6858000"/>
              <a:gd name="connsiteX170" fmla="*/ 492295 w 12192000"/>
              <a:gd name="connsiteY170" fmla="*/ 3937818 h 6858000"/>
              <a:gd name="connsiteX171" fmla="*/ 1156255 w 12192000"/>
              <a:gd name="connsiteY171" fmla="*/ 3937818 h 6858000"/>
              <a:gd name="connsiteX172" fmla="*/ 1156255 w 12192000"/>
              <a:gd name="connsiteY172" fmla="*/ 3931468 h 6858000"/>
              <a:gd name="connsiteX173" fmla="*/ 0 w 12192000"/>
              <a:gd name="connsiteY173" fmla="*/ 0 h 6858000"/>
              <a:gd name="connsiteX174" fmla="*/ 12192000 w 12192000"/>
              <a:gd name="connsiteY174" fmla="*/ 0 h 6858000"/>
              <a:gd name="connsiteX175" fmla="*/ 12192000 w 12192000"/>
              <a:gd name="connsiteY175" fmla="*/ 6858000 h 6858000"/>
              <a:gd name="connsiteX176" fmla="*/ 0 w 12192000"/>
              <a:gd name="connsiteY176" fmla="*/ 6858000 h 6858000"/>
              <a:gd name="connsiteX177" fmla="*/ 0 w 12192000"/>
              <a:gd name="connsiteY177" fmla="*/ 3763147 h 6858000"/>
              <a:gd name="connsiteX178" fmla="*/ 3834808 w 12192000"/>
              <a:gd name="connsiteY178" fmla="*/ 1 h 6858000"/>
              <a:gd name="connsiteX179" fmla="*/ 3077457 w 12192000"/>
              <a:gd name="connsiteY179" fmla="*/ 1 h 6858000"/>
              <a:gd name="connsiteX180" fmla="*/ 0 w 12192000"/>
              <a:gd name="connsiteY180" fmla="*/ 3019948 h 6858000"/>
              <a:gd name="connsiteX181" fmla="*/ 0 w 12192000"/>
              <a:gd name="connsiteY181" fmla="*/ 2688191 h 6858000"/>
              <a:gd name="connsiteX182" fmla="*/ 2739382 w 12192000"/>
              <a:gd name="connsiteY182" fmla="*/ 1 h 6858000"/>
              <a:gd name="connsiteX183" fmla="*/ 1982031 w 12192000"/>
              <a:gd name="connsiteY183" fmla="*/ 1 h 6858000"/>
              <a:gd name="connsiteX184" fmla="*/ 0 w 12192000"/>
              <a:gd name="connsiteY184" fmla="*/ 19449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</a:cxnLst>
            <a:rect l="l" t="t" r="r" b="b"/>
            <a:pathLst>
              <a:path w="12192000" h="6858000">
                <a:moveTo>
                  <a:pt x="9241634" y="5848905"/>
                </a:moveTo>
                <a:lnTo>
                  <a:pt x="9268904" y="5928225"/>
                </a:lnTo>
                <a:lnTo>
                  <a:pt x="9213492" y="5928225"/>
                </a:lnTo>
                <a:close/>
                <a:moveTo>
                  <a:pt x="8032300" y="5848905"/>
                </a:moveTo>
                <a:lnTo>
                  <a:pt x="8059570" y="5928225"/>
                </a:lnTo>
                <a:lnTo>
                  <a:pt x="8003536" y="5928225"/>
                </a:lnTo>
                <a:close/>
                <a:moveTo>
                  <a:pt x="10063464" y="5832591"/>
                </a:moveTo>
                <a:lnTo>
                  <a:pt x="10115389" y="5832591"/>
                </a:lnTo>
                <a:cubicBezTo>
                  <a:pt x="10136682" y="5832591"/>
                  <a:pt x="10148137" y="5841682"/>
                  <a:pt x="10148137" y="5862602"/>
                </a:cubicBezTo>
                <a:cubicBezTo>
                  <a:pt x="10148137" y="5883521"/>
                  <a:pt x="10136682" y="5893483"/>
                  <a:pt x="10115389" y="5893483"/>
                </a:cubicBezTo>
                <a:lnTo>
                  <a:pt x="10063464" y="5893483"/>
                </a:lnTo>
                <a:close/>
                <a:moveTo>
                  <a:pt x="10136682" y="5796232"/>
                </a:moveTo>
                <a:cubicBezTo>
                  <a:pt x="10135274" y="5796220"/>
                  <a:pt x="10133855" y="5796270"/>
                  <a:pt x="10132448" y="5796356"/>
                </a:cubicBezTo>
                <a:lnTo>
                  <a:pt x="10015897" y="5796356"/>
                </a:lnTo>
                <a:lnTo>
                  <a:pt x="10015897" y="6011653"/>
                </a:lnTo>
                <a:lnTo>
                  <a:pt x="10063464" y="6011653"/>
                </a:lnTo>
                <a:lnTo>
                  <a:pt x="10063464" y="5927352"/>
                </a:lnTo>
                <a:lnTo>
                  <a:pt x="10110906" y="5927352"/>
                </a:lnTo>
                <a:cubicBezTo>
                  <a:pt x="10134813" y="5927352"/>
                  <a:pt x="10143529" y="5937314"/>
                  <a:pt x="10146891" y="5959976"/>
                </a:cubicBezTo>
                <a:cubicBezTo>
                  <a:pt x="10147514" y="5977435"/>
                  <a:pt x="10150055" y="5994756"/>
                  <a:pt x="10154487" y="6011653"/>
                </a:cubicBezTo>
                <a:lnTo>
                  <a:pt x="10201929" y="6011653"/>
                </a:lnTo>
                <a:cubicBezTo>
                  <a:pt x="10193463" y="5999200"/>
                  <a:pt x="10193836" y="5974296"/>
                  <a:pt x="10192840" y="5960599"/>
                </a:cubicBezTo>
                <a:cubicBezTo>
                  <a:pt x="10191345" y="5938807"/>
                  <a:pt x="10184747" y="5916145"/>
                  <a:pt x="10161460" y="5910044"/>
                </a:cubicBezTo>
                <a:cubicBezTo>
                  <a:pt x="10183675" y="5901664"/>
                  <a:pt x="10197609" y="5879536"/>
                  <a:pt x="10195579" y="5855878"/>
                </a:cubicBezTo>
                <a:cubicBezTo>
                  <a:pt x="10195791" y="5823141"/>
                  <a:pt x="10169418" y="5796444"/>
                  <a:pt x="10136682" y="5796232"/>
                </a:cubicBezTo>
                <a:close/>
                <a:moveTo>
                  <a:pt x="9366154" y="5795735"/>
                </a:moveTo>
                <a:lnTo>
                  <a:pt x="9366154" y="6011653"/>
                </a:lnTo>
                <a:lnTo>
                  <a:pt x="9410608" y="6011653"/>
                </a:lnTo>
                <a:lnTo>
                  <a:pt x="9410608" y="5867084"/>
                </a:lnTo>
                <a:lnTo>
                  <a:pt x="9411230" y="5867084"/>
                </a:lnTo>
                <a:lnTo>
                  <a:pt x="9501134" y="6011653"/>
                </a:lnTo>
                <a:lnTo>
                  <a:pt x="9548576" y="6011653"/>
                </a:lnTo>
                <a:lnTo>
                  <a:pt x="9548576" y="5795735"/>
                </a:lnTo>
                <a:lnTo>
                  <a:pt x="9504122" y="5795735"/>
                </a:lnTo>
                <a:lnTo>
                  <a:pt x="9504122" y="5940552"/>
                </a:lnTo>
                <a:lnTo>
                  <a:pt x="9503500" y="5940552"/>
                </a:lnTo>
                <a:lnTo>
                  <a:pt x="9413346" y="5795735"/>
                </a:lnTo>
                <a:close/>
                <a:moveTo>
                  <a:pt x="8934569" y="5795735"/>
                </a:moveTo>
                <a:lnTo>
                  <a:pt x="8934942" y="6011653"/>
                </a:lnTo>
                <a:lnTo>
                  <a:pt x="8982510" y="6011653"/>
                </a:lnTo>
                <a:lnTo>
                  <a:pt x="8982510" y="5918511"/>
                </a:lnTo>
                <a:lnTo>
                  <a:pt x="9069672" y="5918511"/>
                </a:lnTo>
                <a:lnTo>
                  <a:pt x="9069672" y="6011653"/>
                </a:lnTo>
                <a:lnTo>
                  <a:pt x="9117115" y="6011653"/>
                </a:lnTo>
                <a:lnTo>
                  <a:pt x="9117115" y="5795735"/>
                </a:lnTo>
                <a:lnTo>
                  <a:pt x="9069672" y="5795735"/>
                </a:lnTo>
                <a:lnTo>
                  <a:pt x="9069672" y="5878540"/>
                </a:lnTo>
                <a:lnTo>
                  <a:pt x="8982510" y="5878540"/>
                </a:lnTo>
                <a:lnTo>
                  <a:pt x="8982510" y="5795735"/>
                </a:lnTo>
                <a:close/>
                <a:moveTo>
                  <a:pt x="8157193" y="5795735"/>
                </a:moveTo>
                <a:lnTo>
                  <a:pt x="8156820" y="6011653"/>
                </a:lnTo>
                <a:lnTo>
                  <a:pt x="8201274" y="6011653"/>
                </a:lnTo>
                <a:lnTo>
                  <a:pt x="8201274" y="5860110"/>
                </a:lnTo>
                <a:lnTo>
                  <a:pt x="8254194" y="6011653"/>
                </a:lnTo>
                <a:lnTo>
                  <a:pt x="8290804" y="6011653"/>
                </a:lnTo>
                <a:lnTo>
                  <a:pt x="8343848" y="5858617"/>
                </a:lnTo>
                <a:lnTo>
                  <a:pt x="8343848" y="6011653"/>
                </a:lnTo>
                <a:lnTo>
                  <a:pt x="8388302" y="6011653"/>
                </a:lnTo>
                <a:lnTo>
                  <a:pt x="8388302" y="5795735"/>
                </a:lnTo>
                <a:lnTo>
                  <a:pt x="8321559" y="5795735"/>
                </a:lnTo>
                <a:lnTo>
                  <a:pt x="8274616" y="5944287"/>
                </a:lnTo>
                <a:lnTo>
                  <a:pt x="8224061" y="5795735"/>
                </a:lnTo>
                <a:close/>
                <a:moveTo>
                  <a:pt x="8008019" y="5795735"/>
                </a:moveTo>
                <a:lnTo>
                  <a:pt x="7925961" y="6011653"/>
                </a:lnTo>
                <a:lnTo>
                  <a:pt x="7974024" y="6011653"/>
                </a:lnTo>
                <a:lnTo>
                  <a:pt x="7991085" y="5963214"/>
                </a:lnTo>
                <a:lnTo>
                  <a:pt x="8071897" y="5963214"/>
                </a:lnTo>
                <a:lnTo>
                  <a:pt x="8087836" y="6011653"/>
                </a:lnTo>
                <a:lnTo>
                  <a:pt x="8137644" y="6011653"/>
                </a:lnTo>
                <a:lnTo>
                  <a:pt x="8056705" y="5795735"/>
                </a:lnTo>
                <a:close/>
                <a:moveTo>
                  <a:pt x="9819530" y="5795360"/>
                </a:moveTo>
                <a:lnTo>
                  <a:pt x="9819904" y="6011653"/>
                </a:lnTo>
                <a:lnTo>
                  <a:pt x="9983896" y="6011653"/>
                </a:lnTo>
                <a:lnTo>
                  <a:pt x="9983896" y="5971806"/>
                </a:lnTo>
                <a:lnTo>
                  <a:pt x="9867470" y="5971806"/>
                </a:lnTo>
                <a:lnTo>
                  <a:pt x="9867470" y="5918884"/>
                </a:lnTo>
                <a:lnTo>
                  <a:pt x="9972066" y="5918884"/>
                </a:lnTo>
                <a:lnTo>
                  <a:pt x="9972066" y="5881529"/>
                </a:lnTo>
                <a:lnTo>
                  <a:pt x="9867470" y="5881529"/>
                </a:lnTo>
                <a:lnTo>
                  <a:pt x="9867470" y="5835206"/>
                </a:lnTo>
                <a:lnTo>
                  <a:pt x="9981405" y="5835206"/>
                </a:lnTo>
                <a:lnTo>
                  <a:pt x="9981405" y="5795360"/>
                </a:lnTo>
                <a:close/>
                <a:moveTo>
                  <a:pt x="9218473" y="5795360"/>
                </a:moveTo>
                <a:lnTo>
                  <a:pt x="9136167" y="6011653"/>
                </a:lnTo>
                <a:lnTo>
                  <a:pt x="9183608" y="6011653"/>
                </a:lnTo>
                <a:lnTo>
                  <a:pt x="9201041" y="5963214"/>
                </a:lnTo>
                <a:lnTo>
                  <a:pt x="9281854" y="5963214"/>
                </a:lnTo>
                <a:lnTo>
                  <a:pt x="9298166" y="6011279"/>
                </a:lnTo>
                <a:lnTo>
                  <a:pt x="9347974" y="6011279"/>
                </a:lnTo>
                <a:lnTo>
                  <a:pt x="9267161" y="5795360"/>
                </a:lnTo>
                <a:close/>
                <a:moveTo>
                  <a:pt x="8430389" y="5795360"/>
                </a:moveTo>
                <a:lnTo>
                  <a:pt x="8430763" y="6011653"/>
                </a:lnTo>
                <a:lnTo>
                  <a:pt x="8594631" y="6011653"/>
                </a:lnTo>
                <a:lnTo>
                  <a:pt x="8594631" y="5971806"/>
                </a:lnTo>
                <a:lnTo>
                  <a:pt x="8478205" y="5971806"/>
                </a:lnTo>
                <a:lnTo>
                  <a:pt x="8478205" y="5918884"/>
                </a:lnTo>
                <a:lnTo>
                  <a:pt x="8582925" y="5918884"/>
                </a:lnTo>
                <a:lnTo>
                  <a:pt x="8582925" y="5881529"/>
                </a:lnTo>
                <a:lnTo>
                  <a:pt x="8478205" y="5881529"/>
                </a:lnTo>
                <a:lnTo>
                  <a:pt x="8478205" y="5835206"/>
                </a:lnTo>
                <a:lnTo>
                  <a:pt x="8592264" y="5835206"/>
                </a:lnTo>
                <a:lnTo>
                  <a:pt x="8592264" y="5795360"/>
                </a:lnTo>
                <a:close/>
                <a:moveTo>
                  <a:pt x="9686916" y="5790505"/>
                </a:moveTo>
                <a:cubicBezTo>
                  <a:pt x="9620050" y="5790505"/>
                  <a:pt x="9580701" y="5840313"/>
                  <a:pt x="9580701" y="5904564"/>
                </a:cubicBezTo>
                <a:cubicBezTo>
                  <a:pt x="9580701" y="5968818"/>
                  <a:pt x="9620050" y="6016634"/>
                  <a:pt x="9686916" y="6016634"/>
                </a:cubicBezTo>
                <a:cubicBezTo>
                  <a:pt x="9710289" y="6016745"/>
                  <a:pt x="9732316" y="6005688"/>
                  <a:pt x="9746188" y="5986873"/>
                </a:cubicBezTo>
                <a:lnTo>
                  <a:pt x="9751293" y="6011653"/>
                </a:lnTo>
                <a:lnTo>
                  <a:pt x="9781303" y="6011653"/>
                </a:lnTo>
                <a:lnTo>
                  <a:pt x="9781303" y="5894976"/>
                </a:lnTo>
                <a:lnTo>
                  <a:pt x="9690528" y="5894976"/>
                </a:lnTo>
                <a:lnTo>
                  <a:pt x="9690528" y="5930341"/>
                </a:lnTo>
                <a:lnTo>
                  <a:pt x="9738343" y="5930341"/>
                </a:lnTo>
                <a:cubicBezTo>
                  <a:pt x="9738330" y="5956203"/>
                  <a:pt x="9717362" y="5977148"/>
                  <a:pt x="9691499" y="5977135"/>
                </a:cubicBezTo>
                <a:cubicBezTo>
                  <a:pt x="9689968" y="5977135"/>
                  <a:pt x="9688436" y="5977060"/>
                  <a:pt x="9686916" y="5976911"/>
                </a:cubicBezTo>
                <a:cubicBezTo>
                  <a:pt x="9644207" y="5976911"/>
                  <a:pt x="9628143" y="5940552"/>
                  <a:pt x="9628143" y="5904564"/>
                </a:cubicBezTo>
                <a:cubicBezTo>
                  <a:pt x="9628143" y="5868579"/>
                  <a:pt x="9644207" y="5830475"/>
                  <a:pt x="9686916" y="5830475"/>
                </a:cubicBezTo>
                <a:cubicBezTo>
                  <a:pt x="9709094" y="5829491"/>
                  <a:pt x="9728593" y="5845006"/>
                  <a:pt x="9732616" y="5866836"/>
                </a:cubicBezTo>
                <a:lnTo>
                  <a:pt x="9777940" y="5866836"/>
                </a:lnTo>
                <a:cubicBezTo>
                  <a:pt x="9772835" y="5817774"/>
                  <a:pt x="9730997" y="5790505"/>
                  <a:pt x="9686916" y="5790505"/>
                </a:cubicBezTo>
                <a:close/>
                <a:moveTo>
                  <a:pt x="8807683" y="5790505"/>
                </a:moveTo>
                <a:cubicBezTo>
                  <a:pt x="8740817" y="5790505"/>
                  <a:pt x="8701468" y="5840313"/>
                  <a:pt x="8701468" y="5904564"/>
                </a:cubicBezTo>
                <a:cubicBezTo>
                  <a:pt x="8701468" y="5968818"/>
                  <a:pt x="8740817" y="6016634"/>
                  <a:pt x="8807683" y="6016634"/>
                </a:cubicBezTo>
                <a:cubicBezTo>
                  <a:pt x="8860605" y="6016634"/>
                  <a:pt x="8897711" y="5982141"/>
                  <a:pt x="8902568" y="5928225"/>
                </a:cubicBezTo>
                <a:lnTo>
                  <a:pt x="8856620" y="5928225"/>
                </a:lnTo>
                <a:cubicBezTo>
                  <a:pt x="8853009" y="5956738"/>
                  <a:pt x="8836697" y="5976662"/>
                  <a:pt x="8807683" y="5976662"/>
                </a:cubicBezTo>
                <a:cubicBezTo>
                  <a:pt x="8764974" y="5976662"/>
                  <a:pt x="8748910" y="5940302"/>
                  <a:pt x="8748910" y="5904317"/>
                </a:cubicBezTo>
                <a:cubicBezTo>
                  <a:pt x="8748910" y="5868329"/>
                  <a:pt x="8764974" y="5830226"/>
                  <a:pt x="8807683" y="5830226"/>
                </a:cubicBezTo>
                <a:cubicBezTo>
                  <a:pt x="8830383" y="5829542"/>
                  <a:pt x="8850269" y="5845319"/>
                  <a:pt x="8854752" y="5867582"/>
                </a:cubicBezTo>
                <a:lnTo>
                  <a:pt x="8900825" y="5868329"/>
                </a:lnTo>
                <a:cubicBezTo>
                  <a:pt x="8895097" y="5818521"/>
                  <a:pt x="8855126" y="5790505"/>
                  <a:pt x="8807683" y="5790505"/>
                </a:cubicBezTo>
                <a:close/>
                <a:moveTo>
                  <a:pt x="7810034" y="5790505"/>
                </a:moveTo>
                <a:cubicBezTo>
                  <a:pt x="7743166" y="5790505"/>
                  <a:pt x="7703818" y="5840313"/>
                  <a:pt x="7703818" y="5904564"/>
                </a:cubicBezTo>
                <a:cubicBezTo>
                  <a:pt x="7703818" y="5968818"/>
                  <a:pt x="7743166" y="6016634"/>
                  <a:pt x="7810034" y="6016634"/>
                </a:cubicBezTo>
                <a:cubicBezTo>
                  <a:pt x="7833417" y="6016783"/>
                  <a:pt x="7855458" y="6005713"/>
                  <a:pt x="7869304" y="5986873"/>
                </a:cubicBezTo>
                <a:lnTo>
                  <a:pt x="7874285" y="6011653"/>
                </a:lnTo>
                <a:lnTo>
                  <a:pt x="7904543" y="6011653"/>
                </a:lnTo>
                <a:lnTo>
                  <a:pt x="7904543" y="5894976"/>
                </a:lnTo>
                <a:lnTo>
                  <a:pt x="7813893" y="5894976"/>
                </a:lnTo>
                <a:lnTo>
                  <a:pt x="7813893" y="5930341"/>
                </a:lnTo>
                <a:lnTo>
                  <a:pt x="7861708" y="5930341"/>
                </a:lnTo>
                <a:cubicBezTo>
                  <a:pt x="7861696" y="5956203"/>
                  <a:pt x="7840725" y="5977148"/>
                  <a:pt x="7814867" y="5977135"/>
                </a:cubicBezTo>
                <a:cubicBezTo>
                  <a:pt x="7813336" y="5977135"/>
                  <a:pt x="7811806" y="5977060"/>
                  <a:pt x="7810281" y="5976911"/>
                </a:cubicBezTo>
                <a:cubicBezTo>
                  <a:pt x="7767572" y="5976911"/>
                  <a:pt x="7751634" y="5940552"/>
                  <a:pt x="7751634" y="5904564"/>
                </a:cubicBezTo>
                <a:cubicBezTo>
                  <a:pt x="7751634" y="5868579"/>
                  <a:pt x="7767572" y="5830475"/>
                  <a:pt x="7810281" y="5830475"/>
                </a:cubicBezTo>
                <a:cubicBezTo>
                  <a:pt x="7832474" y="5829429"/>
                  <a:pt x="7852012" y="5844981"/>
                  <a:pt x="7855981" y="5866836"/>
                </a:cubicBezTo>
                <a:lnTo>
                  <a:pt x="7901057" y="5866836"/>
                </a:lnTo>
                <a:cubicBezTo>
                  <a:pt x="7895951" y="5817774"/>
                  <a:pt x="7854238" y="5790505"/>
                  <a:pt x="7810034" y="5790505"/>
                </a:cubicBezTo>
                <a:close/>
                <a:moveTo>
                  <a:pt x="10308768" y="5790131"/>
                </a:moveTo>
                <a:cubicBezTo>
                  <a:pt x="10269668" y="5790131"/>
                  <a:pt x="10227955" y="5811424"/>
                  <a:pt x="10227955" y="5855505"/>
                </a:cubicBezTo>
                <a:cubicBezTo>
                  <a:pt x="10227955" y="5896098"/>
                  <a:pt x="10260329" y="5908425"/>
                  <a:pt x="10292332" y="5916892"/>
                </a:cubicBezTo>
                <a:cubicBezTo>
                  <a:pt x="10324332" y="5925360"/>
                  <a:pt x="10356583" y="5929345"/>
                  <a:pt x="10356583" y="5952630"/>
                </a:cubicBezTo>
                <a:cubicBezTo>
                  <a:pt x="10356583" y="5975915"/>
                  <a:pt x="10331056" y="5979526"/>
                  <a:pt x="10314495" y="5979526"/>
                </a:cubicBezTo>
                <a:cubicBezTo>
                  <a:pt x="10289591" y="5979526"/>
                  <a:pt x="10266680" y="5968319"/>
                  <a:pt x="10266680" y="5939680"/>
                </a:cubicBezTo>
                <a:lnTo>
                  <a:pt x="10220732" y="5940053"/>
                </a:lnTo>
                <a:cubicBezTo>
                  <a:pt x="10220110" y="5993223"/>
                  <a:pt x="10264812" y="6016883"/>
                  <a:pt x="10312628" y="6016883"/>
                </a:cubicBezTo>
                <a:cubicBezTo>
                  <a:pt x="10371401" y="6016883"/>
                  <a:pt x="10402532" y="5987122"/>
                  <a:pt x="10402532" y="5947525"/>
                </a:cubicBezTo>
                <a:cubicBezTo>
                  <a:pt x="10402532" y="5898587"/>
                  <a:pt x="10354093" y="5888626"/>
                  <a:pt x="10338403" y="5884641"/>
                </a:cubicBezTo>
                <a:cubicBezTo>
                  <a:pt x="10284237" y="5870695"/>
                  <a:pt x="10273902" y="5868579"/>
                  <a:pt x="10273902" y="5852017"/>
                </a:cubicBezTo>
                <a:cubicBezTo>
                  <a:pt x="10273902" y="5835456"/>
                  <a:pt x="10291459" y="5827113"/>
                  <a:pt x="10306651" y="5827113"/>
                </a:cubicBezTo>
                <a:cubicBezTo>
                  <a:pt x="10329313" y="5827113"/>
                  <a:pt x="10347742" y="5833713"/>
                  <a:pt x="10349236" y="5859737"/>
                </a:cubicBezTo>
                <a:lnTo>
                  <a:pt x="10395184" y="5859737"/>
                </a:lnTo>
                <a:cubicBezTo>
                  <a:pt x="10395184" y="5809929"/>
                  <a:pt x="10353844" y="5790131"/>
                  <a:pt x="10308768" y="5790131"/>
                </a:cubicBezTo>
                <a:close/>
                <a:moveTo>
                  <a:pt x="10730261" y="5358931"/>
                </a:moveTo>
                <a:cubicBezTo>
                  <a:pt x="10730261" y="5358931"/>
                  <a:pt x="10730261" y="5358931"/>
                  <a:pt x="10730261" y="6010827"/>
                </a:cubicBezTo>
                <a:lnTo>
                  <a:pt x="10730261" y="6148387"/>
                </a:lnTo>
                <a:lnTo>
                  <a:pt x="11488607" y="6148387"/>
                </a:lnTo>
                <a:lnTo>
                  <a:pt x="11551819" y="5946883"/>
                </a:lnTo>
                <a:cubicBezTo>
                  <a:pt x="11599433" y="5747310"/>
                  <a:pt x="11600551" y="5556815"/>
                  <a:pt x="11572315" y="5358931"/>
                </a:cubicBezTo>
                <a:cubicBezTo>
                  <a:pt x="11572315" y="5358931"/>
                  <a:pt x="11572315" y="5358931"/>
                  <a:pt x="10730261" y="5358931"/>
                </a:cubicBezTo>
                <a:close/>
                <a:moveTo>
                  <a:pt x="492295" y="3931468"/>
                </a:moveTo>
                <a:lnTo>
                  <a:pt x="492295" y="3937818"/>
                </a:lnTo>
                <a:lnTo>
                  <a:pt x="1156255" y="3937818"/>
                </a:lnTo>
                <a:lnTo>
                  <a:pt x="1156255" y="3931468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3763147"/>
                </a:lnTo>
                <a:lnTo>
                  <a:pt x="3834808" y="1"/>
                </a:lnTo>
                <a:lnTo>
                  <a:pt x="3077457" y="1"/>
                </a:lnTo>
                <a:lnTo>
                  <a:pt x="0" y="3019948"/>
                </a:lnTo>
                <a:lnTo>
                  <a:pt x="0" y="2688191"/>
                </a:lnTo>
                <a:lnTo>
                  <a:pt x="2739382" y="1"/>
                </a:lnTo>
                <a:lnTo>
                  <a:pt x="1982031" y="1"/>
                </a:lnTo>
                <a:lnTo>
                  <a:pt x="0" y="1944992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sv-SE" noProof="0"/>
              <a:t>Click icon to add picture</a:t>
            </a:r>
            <a:endParaRPr lang="sv-SE" noProof="0" dirty="0"/>
          </a:p>
        </p:txBody>
      </p:sp>
      <p:grpSp>
        <p:nvGrpSpPr>
          <p:cNvPr id="43" name="Angled stripes">
            <a:extLst>
              <a:ext uri="{FF2B5EF4-FFF2-40B4-BE49-F238E27FC236}">
                <a16:creationId xmlns:a16="http://schemas.microsoft.com/office/drawing/2014/main" id="{E8AA77F0-8C67-4782-A8AE-E8E7179B587B}"/>
              </a:ext>
            </a:extLst>
          </p:cNvPr>
          <p:cNvGrpSpPr/>
          <p:nvPr userDrawn="1"/>
        </p:nvGrpSpPr>
        <p:grpSpPr>
          <a:xfrm>
            <a:off x="0" y="1"/>
            <a:ext cx="3834809" cy="3763146"/>
            <a:chOff x="0" y="1"/>
            <a:chExt cx="3834809" cy="3763146"/>
          </a:xfrm>
        </p:grpSpPr>
        <p:sp>
          <p:nvSpPr>
            <p:cNvPr id="44" name="Angled stripe 2">
              <a:extLst>
                <a:ext uri="{FF2B5EF4-FFF2-40B4-BE49-F238E27FC236}">
                  <a16:creationId xmlns:a16="http://schemas.microsoft.com/office/drawing/2014/main" id="{6BE24D41-1204-45D8-AD16-F7F8FB6A4588}"/>
                </a:ext>
              </a:extLst>
            </p:cNvPr>
            <p:cNvSpPr/>
            <p:nvPr userDrawn="1"/>
          </p:nvSpPr>
          <p:spPr>
            <a:xfrm>
              <a:off x="0" y="1"/>
              <a:ext cx="3834809" cy="3763146"/>
            </a:xfrm>
            <a:custGeom>
              <a:avLst/>
              <a:gdLst>
                <a:gd name="connsiteX0" fmla="*/ 3077457 w 3834809"/>
                <a:gd name="connsiteY0" fmla="*/ 0 h 3763146"/>
                <a:gd name="connsiteX1" fmla="*/ 3834809 w 3834809"/>
                <a:gd name="connsiteY1" fmla="*/ 0 h 3763146"/>
                <a:gd name="connsiteX2" fmla="*/ 1 w 3834809"/>
                <a:gd name="connsiteY2" fmla="*/ 3763146 h 3763146"/>
                <a:gd name="connsiteX3" fmla="*/ 0 w 3834809"/>
                <a:gd name="connsiteY3" fmla="*/ 3019948 h 3763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4809" h="3763146">
                  <a:moveTo>
                    <a:pt x="3077457" y="0"/>
                  </a:moveTo>
                  <a:lnTo>
                    <a:pt x="3834809" y="0"/>
                  </a:lnTo>
                  <a:lnTo>
                    <a:pt x="1" y="3763146"/>
                  </a:lnTo>
                  <a:lnTo>
                    <a:pt x="0" y="301994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46" name="Angled stripe 1">
              <a:extLst>
                <a:ext uri="{FF2B5EF4-FFF2-40B4-BE49-F238E27FC236}">
                  <a16:creationId xmlns:a16="http://schemas.microsoft.com/office/drawing/2014/main" id="{2F54C7D9-5067-465E-B620-75BE874F8D9E}"/>
                </a:ext>
              </a:extLst>
            </p:cNvPr>
            <p:cNvSpPr/>
            <p:nvPr userDrawn="1"/>
          </p:nvSpPr>
          <p:spPr>
            <a:xfrm>
              <a:off x="0" y="1"/>
              <a:ext cx="2739382" cy="2688191"/>
            </a:xfrm>
            <a:custGeom>
              <a:avLst/>
              <a:gdLst>
                <a:gd name="connsiteX0" fmla="*/ 1982030 w 2739382"/>
                <a:gd name="connsiteY0" fmla="*/ 0 h 2688191"/>
                <a:gd name="connsiteX1" fmla="*/ 2739382 w 2739382"/>
                <a:gd name="connsiteY1" fmla="*/ 0 h 2688191"/>
                <a:gd name="connsiteX2" fmla="*/ 0 w 2739382"/>
                <a:gd name="connsiteY2" fmla="*/ 2688191 h 2688191"/>
                <a:gd name="connsiteX3" fmla="*/ 0 w 2739382"/>
                <a:gd name="connsiteY3" fmla="*/ 1944992 h 2688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39382" h="2688191">
                  <a:moveTo>
                    <a:pt x="1982030" y="0"/>
                  </a:moveTo>
                  <a:lnTo>
                    <a:pt x="2739382" y="0"/>
                  </a:lnTo>
                  <a:lnTo>
                    <a:pt x="0" y="2688191"/>
                  </a:lnTo>
                  <a:lnTo>
                    <a:pt x="0" y="194499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4" name="strTitle">
            <a:extLst>
              <a:ext uri="{FF2B5EF4-FFF2-40B4-BE49-F238E27FC236}">
                <a16:creationId xmlns:a16="http://schemas.microsoft.com/office/drawing/2014/main" id="{282677E1-E7D7-461C-9F6D-B1708372F57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521852"/>
            <a:ext cx="7551997" cy="2475348"/>
          </a:xfrm>
        </p:spPr>
        <p:txBody>
          <a:bodyPr lIns="72000" rIns="72000" anchor="t">
            <a:noAutofit/>
          </a:bodyPr>
          <a:lstStyle>
            <a:lvl1pPr algn="l">
              <a:lnSpc>
                <a:spcPct val="80000"/>
              </a:lnSpc>
              <a:defRPr sz="6000" b="1" cap="all" spc="-2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presentation</a:t>
            </a:r>
            <a:endParaRPr lang="sv-SE" noProof="0" dirty="0"/>
          </a:p>
        </p:txBody>
      </p:sp>
      <p:sp>
        <p:nvSpPr>
          <p:cNvPr id="13" name="strSubtitle">
            <a:extLst>
              <a:ext uri="{FF2B5EF4-FFF2-40B4-BE49-F238E27FC236}">
                <a16:creationId xmlns:a16="http://schemas.microsoft.com/office/drawing/2014/main" id="{E9CCE011-2916-434D-A5D2-7A96A56EDF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7988" y="3001503"/>
            <a:ext cx="7551997" cy="811367"/>
          </a:xfrm>
        </p:spPr>
        <p:txBody>
          <a:bodyPr wrap="square" lIns="72000" tIns="36000" rIns="72000" bIns="36000"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noProof="0"/>
              <a:t>Subtitle of the presentation</a:t>
            </a:r>
            <a:endParaRPr lang="sv-SE" noProof="0" dirty="0"/>
          </a:p>
        </p:txBody>
      </p:sp>
      <p:sp>
        <p:nvSpPr>
          <p:cNvPr id="26" name="strDate">
            <a:extLst>
              <a:ext uri="{FF2B5EF4-FFF2-40B4-BE49-F238E27FC236}">
                <a16:creationId xmlns:a16="http://schemas.microsoft.com/office/drawing/2014/main" id="{0BD763C4-0BC2-41C5-BDBA-5850D945CFF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7988" y="4014515"/>
            <a:ext cx="3600000" cy="349702"/>
          </a:xfrm>
        </p:spPr>
        <p:txBody>
          <a:bodyPr wrap="square" lIns="72000" tIns="36000" rIns="72000" bIns="36000"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noProof="0"/>
              <a:t>Month 20##</a:t>
            </a:r>
            <a:endParaRPr lang="sv-SE" noProof="0" dirty="0"/>
          </a:p>
        </p:txBody>
      </p:sp>
      <p:sp>
        <p:nvSpPr>
          <p:cNvPr id="40" name="Hline cutout" hidden="1">
            <a:extLst>
              <a:ext uri="{FF2B5EF4-FFF2-40B4-BE49-F238E27FC236}">
                <a16:creationId xmlns:a16="http://schemas.microsoft.com/office/drawing/2014/main" id="{F21AA64B-DEC4-4592-A269-011EE51DD4AB}"/>
              </a:ext>
            </a:extLst>
          </p:cNvPr>
          <p:cNvSpPr/>
          <p:nvPr userDrawn="1"/>
        </p:nvSpPr>
        <p:spPr>
          <a:xfrm>
            <a:off x="492295" y="3931468"/>
            <a:ext cx="663960" cy="6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  <p:cxnSp>
        <p:nvCxnSpPr>
          <p:cNvPr id="15" name="Hline">
            <a:extLst>
              <a:ext uri="{FF2B5EF4-FFF2-40B4-BE49-F238E27FC236}">
                <a16:creationId xmlns:a16="http://schemas.microsoft.com/office/drawing/2014/main" id="{CED59184-1FCB-491C-B108-0C922F0CD544}"/>
              </a:ext>
            </a:extLst>
          </p:cNvPr>
          <p:cNvCxnSpPr>
            <a:cxnSpLocks/>
          </p:cNvCxnSpPr>
          <p:nvPr userDrawn="1"/>
        </p:nvCxnSpPr>
        <p:spPr>
          <a:xfrm>
            <a:off x="492295" y="3933056"/>
            <a:ext cx="66396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GameChangers">
            <a:extLst>
              <a:ext uri="{FF2B5EF4-FFF2-40B4-BE49-F238E27FC236}">
                <a16:creationId xmlns:a16="http://schemas.microsoft.com/office/drawing/2014/main" id="{4D27559E-4DCE-4CAF-A5DB-CC352B6B54E2}"/>
              </a:ext>
            </a:extLst>
          </p:cNvPr>
          <p:cNvSpPr/>
          <p:nvPr userDrawn="1"/>
        </p:nvSpPr>
        <p:spPr>
          <a:xfrm>
            <a:off x="7696051" y="5782364"/>
            <a:ext cx="2702074" cy="236588"/>
          </a:xfrm>
          <a:custGeom>
            <a:avLst/>
            <a:gdLst>
              <a:gd name="connsiteX0" fmla="*/ 1609358 w 1722437"/>
              <a:gd name="connsiteY0" fmla="*/ 100518 h 150812"/>
              <a:gd name="connsiteX1" fmla="*/ 1667937 w 1722437"/>
              <a:gd name="connsiteY1" fmla="*/ 149493 h 150812"/>
              <a:gd name="connsiteX2" fmla="*/ 1725246 w 1722437"/>
              <a:gd name="connsiteY2" fmla="*/ 105281 h 150812"/>
              <a:gd name="connsiteX3" fmla="*/ 1684367 w 1722437"/>
              <a:gd name="connsiteY3" fmla="*/ 65196 h 150812"/>
              <a:gd name="connsiteX4" fmla="*/ 1643251 w 1722437"/>
              <a:gd name="connsiteY4" fmla="*/ 44400 h 150812"/>
              <a:gd name="connsiteX5" fmla="*/ 1664127 w 1722437"/>
              <a:gd name="connsiteY5" fmla="*/ 28525 h 150812"/>
              <a:gd name="connsiteX6" fmla="*/ 1691273 w 1722437"/>
              <a:gd name="connsiteY6" fmla="*/ 49321 h 150812"/>
              <a:gd name="connsiteX7" fmla="*/ 1720562 w 1722437"/>
              <a:gd name="connsiteY7" fmla="*/ 49321 h 150812"/>
              <a:gd name="connsiteX8" fmla="*/ 1665476 w 1722437"/>
              <a:gd name="connsiteY8" fmla="*/ 4951 h 150812"/>
              <a:gd name="connsiteX9" fmla="*/ 1613962 w 1722437"/>
              <a:gd name="connsiteY9" fmla="*/ 46623 h 150812"/>
              <a:gd name="connsiteX10" fmla="*/ 1654999 w 1722437"/>
              <a:gd name="connsiteY10" fmla="*/ 85754 h 150812"/>
              <a:gd name="connsiteX11" fmla="*/ 1695956 w 1722437"/>
              <a:gd name="connsiteY11" fmla="*/ 108535 h 150812"/>
              <a:gd name="connsiteX12" fmla="*/ 1669127 w 1722437"/>
              <a:gd name="connsiteY12" fmla="*/ 125680 h 150812"/>
              <a:gd name="connsiteX13" fmla="*/ 1638647 w 1722437"/>
              <a:gd name="connsiteY13" fmla="*/ 100280 h 150812"/>
              <a:gd name="connsiteX14" fmla="*/ 1509107 w 1722437"/>
              <a:gd name="connsiteY14" fmla="*/ 32017 h 150812"/>
              <a:gd name="connsiteX15" fmla="*/ 1542207 w 1722437"/>
              <a:gd name="connsiteY15" fmla="*/ 32017 h 150812"/>
              <a:gd name="connsiteX16" fmla="*/ 1563082 w 1722437"/>
              <a:gd name="connsiteY16" fmla="*/ 51147 h 150812"/>
              <a:gd name="connsiteX17" fmla="*/ 1542207 w 1722437"/>
              <a:gd name="connsiteY17" fmla="*/ 70832 h 150812"/>
              <a:gd name="connsiteX18" fmla="*/ 1509107 w 1722437"/>
              <a:gd name="connsiteY18" fmla="*/ 70832 h 150812"/>
              <a:gd name="connsiteX19" fmla="*/ 1478786 w 1722437"/>
              <a:gd name="connsiteY19" fmla="*/ 146159 h 150812"/>
              <a:gd name="connsiteX20" fmla="*/ 1509107 w 1722437"/>
              <a:gd name="connsiteY20" fmla="*/ 146159 h 150812"/>
              <a:gd name="connsiteX21" fmla="*/ 1509107 w 1722437"/>
              <a:gd name="connsiteY21" fmla="*/ 92422 h 150812"/>
              <a:gd name="connsiteX22" fmla="*/ 1539349 w 1722437"/>
              <a:gd name="connsiteY22" fmla="*/ 92422 h 150812"/>
              <a:gd name="connsiteX23" fmla="*/ 1562288 w 1722437"/>
              <a:gd name="connsiteY23" fmla="*/ 113218 h 150812"/>
              <a:gd name="connsiteX24" fmla="*/ 1567130 w 1722437"/>
              <a:gd name="connsiteY24" fmla="*/ 146159 h 150812"/>
              <a:gd name="connsiteX25" fmla="*/ 1597372 w 1722437"/>
              <a:gd name="connsiteY25" fmla="*/ 146159 h 150812"/>
              <a:gd name="connsiteX26" fmla="*/ 1591578 w 1722437"/>
              <a:gd name="connsiteY26" fmla="*/ 113615 h 150812"/>
              <a:gd name="connsiteX27" fmla="*/ 1571575 w 1722437"/>
              <a:gd name="connsiteY27" fmla="*/ 81389 h 150812"/>
              <a:gd name="connsiteX28" fmla="*/ 1571575 w 1722437"/>
              <a:gd name="connsiteY28" fmla="*/ 81389 h 150812"/>
              <a:gd name="connsiteX29" fmla="*/ 1593324 w 1722437"/>
              <a:gd name="connsiteY29" fmla="*/ 46861 h 150812"/>
              <a:gd name="connsiteX30" fmla="*/ 1555780 w 1722437"/>
              <a:gd name="connsiteY30" fmla="*/ 8840 h 150812"/>
              <a:gd name="connsiteX31" fmla="*/ 1553081 w 1722437"/>
              <a:gd name="connsiteY31" fmla="*/ 8919 h 150812"/>
              <a:gd name="connsiteX32" fmla="*/ 1478786 w 1722437"/>
              <a:gd name="connsiteY32" fmla="*/ 8919 h 150812"/>
              <a:gd name="connsiteX33" fmla="*/ 1353850 w 1722437"/>
              <a:gd name="connsiteY33" fmla="*/ 146159 h 150812"/>
              <a:gd name="connsiteX34" fmla="*/ 1458387 w 1722437"/>
              <a:gd name="connsiteY34" fmla="*/ 146159 h 150812"/>
              <a:gd name="connsiteX35" fmla="*/ 1458387 w 1722437"/>
              <a:gd name="connsiteY35" fmla="*/ 120759 h 150812"/>
              <a:gd name="connsiteX36" fmla="*/ 1384171 w 1722437"/>
              <a:gd name="connsiteY36" fmla="*/ 120759 h 150812"/>
              <a:gd name="connsiteX37" fmla="*/ 1384171 w 1722437"/>
              <a:gd name="connsiteY37" fmla="*/ 87024 h 150812"/>
              <a:gd name="connsiteX38" fmla="*/ 1450846 w 1722437"/>
              <a:gd name="connsiteY38" fmla="*/ 87024 h 150812"/>
              <a:gd name="connsiteX39" fmla="*/ 1450846 w 1722437"/>
              <a:gd name="connsiteY39" fmla="*/ 63212 h 150812"/>
              <a:gd name="connsiteX40" fmla="*/ 1384171 w 1722437"/>
              <a:gd name="connsiteY40" fmla="*/ 63212 h 150812"/>
              <a:gd name="connsiteX41" fmla="*/ 1384171 w 1722437"/>
              <a:gd name="connsiteY41" fmla="*/ 33684 h 150812"/>
              <a:gd name="connsiteX42" fmla="*/ 1456799 w 1722437"/>
              <a:gd name="connsiteY42" fmla="*/ 33684 h 150812"/>
              <a:gd name="connsiteX43" fmla="*/ 1456799 w 1722437"/>
              <a:gd name="connsiteY43" fmla="*/ 8284 h 150812"/>
              <a:gd name="connsiteX44" fmla="*/ 1353612 w 1722437"/>
              <a:gd name="connsiteY44" fmla="*/ 8284 h 150812"/>
              <a:gd name="connsiteX45" fmla="*/ 1310114 w 1722437"/>
              <a:gd name="connsiteY45" fmla="*/ 146159 h 150812"/>
              <a:gd name="connsiteX46" fmla="*/ 1329244 w 1722437"/>
              <a:gd name="connsiteY46" fmla="*/ 146159 h 150812"/>
              <a:gd name="connsiteX47" fmla="*/ 1329244 w 1722437"/>
              <a:gd name="connsiteY47" fmla="*/ 71784 h 150812"/>
              <a:gd name="connsiteX48" fmla="*/ 1271379 w 1722437"/>
              <a:gd name="connsiteY48" fmla="*/ 71784 h 150812"/>
              <a:gd name="connsiteX49" fmla="*/ 1271379 w 1722437"/>
              <a:gd name="connsiteY49" fmla="*/ 94327 h 150812"/>
              <a:gd name="connsiteX50" fmla="*/ 1301859 w 1722437"/>
              <a:gd name="connsiteY50" fmla="*/ 94327 h 150812"/>
              <a:gd name="connsiteX51" fmla="*/ 1271998 w 1722437"/>
              <a:gd name="connsiteY51" fmla="*/ 124156 h 150812"/>
              <a:gd name="connsiteX52" fmla="*/ 1269077 w 1722437"/>
              <a:gd name="connsiteY52" fmla="*/ 124013 h 150812"/>
              <a:gd name="connsiteX53" fmla="*/ 1231612 w 1722437"/>
              <a:gd name="connsiteY53" fmla="*/ 77896 h 150812"/>
              <a:gd name="connsiteX54" fmla="*/ 1269077 w 1722437"/>
              <a:gd name="connsiteY54" fmla="*/ 30668 h 150812"/>
              <a:gd name="connsiteX55" fmla="*/ 1298208 w 1722437"/>
              <a:gd name="connsiteY55" fmla="*/ 53846 h 150812"/>
              <a:gd name="connsiteX56" fmla="*/ 1327100 w 1722437"/>
              <a:gd name="connsiteY56" fmla="*/ 53846 h 150812"/>
              <a:gd name="connsiteX57" fmla="*/ 1269077 w 1722437"/>
              <a:gd name="connsiteY57" fmla="*/ 5189 h 150812"/>
              <a:gd name="connsiteX58" fmla="*/ 1201370 w 1722437"/>
              <a:gd name="connsiteY58" fmla="*/ 77896 h 150812"/>
              <a:gd name="connsiteX59" fmla="*/ 1269077 w 1722437"/>
              <a:gd name="connsiteY59" fmla="*/ 149334 h 150812"/>
              <a:gd name="connsiteX60" fmla="*/ 1306860 w 1722437"/>
              <a:gd name="connsiteY60" fmla="*/ 130363 h 150812"/>
              <a:gd name="connsiteX61" fmla="*/ 1064607 w 1722437"/>
              <a:gd name="connsiteY61" fmla="*/ 146159 h 150812"/>
              <a:gd name="connsiteX62" fmla="*/ 1092944 w 1722437"/>
              <a:gd name="connsiteY62" fmla="*/ 146159 h 150812"/>
              <a:gd name="connsiteX63" fmla="*/ 1092944 w 1722437"/>
              <a:gd name="connsiteY63" fmla="*/ 54004 h 150812"/>
              <a:gd name="connsiteX64" fmla="*/ 1093341 w 1722437"/>
              <a:gd name="connsiteY64" fmla="*/ 54004 h 150812"/>
              <a:gd name="connsiteX65" fmla="*/ 1150650 w 1722437"/>
              <a:gd name="connsiteY65" fmla="*/ 146159 h 150812"/>
              <a:gd name="connsiteX66" fmla="*/ 1180892 w 1722437"/>
              <a:gd name="connsiteY66" fmla="*/ 146159 h 150812"/>
              <a:gd name="connsiteX67" fmla="*/ 1180892 w 1722437"/>
              <a:gd name="connsiteY67" fmla="*/ 8523 h 150812"/>
              <a:gd name="connsiteX68" fmla="*/ 1152555 w 1722437"/>
              <a:gd name="connsiteY68" fmla="*/ 8523 h 150812"/>
              <a:gd name="connsiteX69" fmla="*/ 1152555 w 1722437"/>
              <a:gd name="connsiteY69" fmla="*/ 100836 h 150812"/>
              <a:gd name="connsiteX70" fmla="*/ 1152158 w 1722437"/>
              <a:gd name="connsiteY70" fmla="*/ 100836 h 150812"/>
              <a:gd name="connsiteX71" fmla="*/ 1094690 w 1722437"/>
              <a:gd name="connsiteY71" fmla="*/ 8523 h 150812"/>
              <a:gd name="connsiteX72" fmla="*/ 1064607 w 1722437"/>
              <a:gd name="connsiteY72" fmla="*/ 8523 h 150812"/>
              <a:gd name="connsiteX73" fmla="*/ 985232 w 1722437"/>
              <a:gd name="connsiteY73" fmla="*/ 42416 h 150812"/>
              <a:gd name="connsiteX74" fmla="*/ 985232 w 1722437"/>
              <a:gd name="connsiteY74" fmla="*/ 42416 h 150812"/>
              <a:gd name="connsiteX75" fmla="*/ 1002615 w 1722437"/>
              <a:gd name="connsiteY75" fmla="*/ 92978 h 150812"/>
              <a:gd name="connsiteX76" fmla="*/ 967293 w 1722437"/>
              <a:gd name="connsiteY76" fmla="*/ 92978 h 150812"/>
              <a:gd name="connsiteX77" fmla="*/ 918002 w 1722437"/>
              <a:gd name="connsiteY77" fmla="*/ 146159 h 150812"/>
              <a:gd name="connsiteX78" fmla="*/ 948243 w 1722437"/>
              <a:gd name="connsiteY78" fmla="*/ 146159 h 150812"/>
              <a:gd name="connsiteX79" fmla="*/ 959356 w 1722437"/>
              <a:gd name="connsiteY79" fmla="*/ 115282 h 150812"/>
              <a:gd name="connsiteX80" fmla="*/ 1010870 w 1722437"/>
              <a:gd name="connsiteY80" fmla="*/ 115282 h 150812"/>
              <a:gd name="connsiteX81" fmla="*/ 1021268 w 1722437"/>
              <a:gd name="connsiteY81" fmla="*/ 145921 h 150812"/>
              <a:gd name="connsiteX82" fmla="*/ 1053018 w 1722437"/>
              <a:gd name="connsiteY82" fmla="*/ 145921 h 150812"/>
              <a:gd name="connsiteX83" fmla="*/ 1001504 w 1722437"/>
              <a:gd name="connsiteY83" fmla="*/ 8284 h 150812"/>
              <a:gd name="connsiteX84" fmla="*/ 970468 w 1722437"/>
              <a:gd name="connsiteY84" fmla="*/ 8284 h 150812"/>
              <a:gd name="connsiteX85" fmla="*/ 789731 w 1722437"/>
              <a:gd name="connsiteY85" fmla="*/ 146159 h 150812"/>
              <a:gd name="connsiteX86" fmla="*/ 820053 w 1722437"/>
              <a:gd name="connsiteY86" fmla="*/ 146159 h 150812"/>
              <a:gd name="connsiteX87" fmla="*/ 820053 w 1722437"/>
              <a:gd name="connsiteY87" fmla="*/ 86786 h 150812"/>
              <a:gd name="connsiteX88" fmla="*/ 875615 w 1722437"/>
              <a:gd name="connsiteY88" fmla="*/ 86786 h 150812"/>
              <a:gd name="connsiteX89" fmla="*/ 875615 w 1722437"/>
              <a:gd name="connsiteY89" fmla="*/ 146159 h 150812"/>
              <a:gd name="connsiteX90" fmla="*/ 905857 w 1722437"/>
              <a:gd name="connsiteY90" fmla="*/ 146159 h 150812"/>
              <a:gd name="connsiteX91" fmla="*/ 905857 w 1722437"/>
              <a:gd name="connsiteY91" fmla="*/ 8523 h 150812"/>
              <a:gd name="connsiteX92" fmla="*/ 875615 w 1722437"/>
              <a:gd name="connsiteY92" fmla="*/ 8523 h 150812"/>
              <a:gd name="connsiteX93" fmla="*/ 875615 w 1722437"/>
              <a:gd name="connsiteY93" fmla="*/ 61307 h 150812"/>
              <a:gd name="connsiteX94" fmla="*/ 820053 w 1722437"/>
              <a:gd name="connsiteY94" fmla="*/ 61307 h 150812"/>
              <a:gd name="connsiteX95" fmla="*/ 820053 w 1722437"/>
              <a:gd name="connsiteY95" fmla="*/ 8523 h 150812"/>
              <a:gd name="connsiteX96" fmla="*/ 789493 w 1722437"/>
              <a:gd name="connsiteY96" fmla="*/ 8523 h 150812"/>
              <a:gd name="connsiteX97" fmla="*/ 767983 w 1722437"/>
              <a:gd name="connsiteY97" fmla="*/ 54798 h 150812"/>
              <a:gd name="connsiteX98" fmla="*/ 708610 w 1722437"/>
              <a:gd name="connsiteY98" fmla="*/ 5189 h 150812"/>
              <a:gd name="connsiteX99" fmla="*/ 640903 w 1722437"/>
              <a:gd name="connsiteY99" fmla="*/ 77896 h 150812"/>
              <a:gd name="connsiteX100" fmla="*/ 708610 w 1722437"/>
              <a:gd name="connsiteY100" fmla="*/ 149334 h 150812"/>
              <a:gd name="connsiteX101" fmla="*/ 769094 w 1722437"/>
              <a:gd name="connsiteY101" fmla="*/ 92978 h 150812"/>
              <a:gd name="connsiteX102" fmla="*/ 739805 w 1722437"/>
              <a:gd name="connsiteY102" fmla="*/ 92978 h 150812"/>
              <a:gd name="connsiteX103" fmla="*/ 708610 w 1722437"/>
              <a:gd name="connsiteY103" fmla="*/ 123854 h 150812"/>
              <a:gd name="connsiteX104" fmla="*/ 671145 w 1722437"/>
              <a:gd name="connsiteY104" fmla="*/ 77738 h 150812"/>
              <a:gd name="connsiteX105" fmla="*/ 708610 w 1722437"/>
              <a:gd name="connsiteY105" fmla="*/ 30509 h 150812"/>
              <a:gd name="connsiteX106" fmla="*/ 738614 w 1722437"/>
              <a:gd name="connsiteY106" fmla="*/ 54322 h 150812"/>
              <a:gd name="connsiteX107" fmla="*/ 468342 w 1722437"/>
              <a:gd name="connsiteY107" fmla="*/ 146159 h 150812"/>
              <a:gd name="connsiteX108" fmla="*/ 572800 w 1722437"/>
              <a:gd name="connsiteY108" fmla="*/ 146159 h 150812"/>
              <a:gd name="connsiteX109" fmla="*/ 572800 w 1722437"/>
              <a:gd name="connsiteY109" fmla="*/ 120759 h 150812"/>
              <a:gd name="connsiteX110" fmla="*/ 498584 w 1722437"/>
              <a:gd name="connsiteY110" fmla="*/ 120759 h 150812"/>
              <a:gd name="connsiteX111" fmla="*/ 498584 w 1722437"/>
              <a:gd name="connsiteY111" fmla="*/ 87024 h 150812"/>
              <a:gd name="connsiteX112" fmla="*/ 565338 w 1722437"/>
              <a:gd name="connsiteY112" fmla="*/ 87024 h 150812"/>
              <a:gd name="connsiteX113" fmla="*/ 565338 w 1722437"/>
              <a:gd name="connsiteY113" fmla="*/ 63212 h 150812"/>
              <a:gd name="connsiteX114" fmla="*/ 498584 w 1722437"/>
              <a:gd name="connsiteY114" fmla="*/ 63212 h 150812"/>
              <a:gd name="connsiteX115" fmla="*/ 498584 w 1722437"/>
              <a:gd name="connsiteY115" fmla="*/ 33684 h 150812"/>
              <a:gd name="connsiteX116" fmla="*/ 571291 w 1722437"/>
              <a:gd name="connsiteY116" fmla="*/ 33684 h 150812"/>
              <a:gd name="connsiteX117" fmla="*/ 571291 w 1722437"/>
              <a:gd name="connsiteY117" fmla="*/ 8284 h 150812"/>
              <a:gd name="connsiteX118" fmla="*/ 468104 w 1722437"/>
              <a:gd name="connsiteY118" fmla="*/ 8284 h 150812"/>
              <a:gd name="connsiteX119" fmla="*/ 293717 w 1722437"/>
              <a:gd name="connsiteY119" fmla="*/ 146159 h 150812"/>
              <a:gd name="connsiteX120" fmla="*/ 322054 w 1722437"/>
              <a:gd name="connsiteY120" fmla="*/ 146159 h 150812"/>
              <a:gd name="connsiteX121" fmla="*/ 322054 w 1722437"/>
              <a:gd name="connsiteY121" fmla="*/ 49559 h 150812"/>
              <a:gd name="connsiteX122" fmla="*/ 322054 w 1722437"/>
              <a:gd name="connsiteY122" fmla="*/ 49559 h 150812"/>
              <a:gd name="connsiteX123" fmla="*/ 355788 w 1722437"/>
              <a:gd name="connsiteY123" fmla="*/ 146159 h 150812"/>
              <a:gd name="connsiteX124" fmla="*/ 379125 w 1722437"/>
              <a:gd name="connsiteY124" fmla="*/ 146159 h 150812"/>
              <a:gd name="connsiteX125" fmla="*/ 412938 w 1722437"/>
              <a:gd name="connsiteY125" fmla="*/ 48607 h 150812"/>
              <a:gd name="connsiteX126" fmla="*/ 412938 w 1722437"/>
              <a:gd name="connsiteY126" fmla="*/ 48607 h 150812"/>
              <a:gd name="connsiteX127" fmla="*/ 412938 w 1722437"/>
              <a:gd name="connsiteY127" fmla="*/ 146159 h 150812"/>
              <a:gd name="connsiteX128" fmla="*/ 441275 w 1722437"/>
              <a:gd name="connsiteY128" fmla="*/ 146159 h 150812"/>
              <a:gd name="connsiteX129" fmla="*/ 441275 w 1722437"/>
              <a:gd name="connsiteY129" fmla="*/ 8523 h 150812"/>
              <a:gd name="connsiteX130" fmla="*/ 398730 w 1722437"/>
              <a:gd name="connsiteY130" fmla="*/ 8523 h 150812"/>
              <a:gd name="connsiteX131" fmla="*/ 368806 w 1722437"/>
              <a:gd name="connsiteY131" fmla="*/ 103217 h 150812"/>
              <a:gd name="connsiteX132" fmla="*/ 368806 w 1722437"/>
              <a:gd name="connsiteY132" fmla="*/ 103217 h 150812"/>
              <a:gd name="connsiteX133" fmla="*/ 336580 w 1722437"/>
              <a:gd name="connsiteY133" fmla="*/ 8523 h 150812"/>
              <a:gd name="connsiteX134" fmla="*/ 293955 w 1722437"/>
              <a:gd name="connsiteY134" fmla="*/ 8523 h 150812"/>
              <a:gd name="connsiteX135" fmla="*/ 214342 w 1722437"/>
              <a:gd name="connsiteY135" fmla="*/ 42416 h 150812"/>
              <a:gd name="connsiteX136" fmla="*/ 214342 w 1722437"/>
              <a:gd name="connsiteY136" fmla="*/ 42416 h 150812"/>
              <a:gd name="connsiteX137" fmla="*/ 231725 w 1722437"/>
              <a:gd name="connsiteY137" fmla="*/ 92978 h 150812"/>
              <a:gd name="connsiteX138" fmla="*/ 196006 w 1722437"/>
              <a:gd name="connsiteY138" fmla="*/ 92978 h 150812"/>
              <a:gd name="connsiteX139" fmla="*/ 146556 w 1722437"/>
              <a:gd name="connsiteY139" fmla="*/ 146159 h 150812"/>
              <a:gd name="connsiteX140" fmla="*/ 177194 w 1722437"/>
              <a:gd name="connsiteY140" fmla="*/ 146159 h 150812"/>
              <a:gd name="connsiteX141" fmla="*/ 188069 w 1722437"/>
              <a:gd name="connsiteY141" fmla="*/ 115282 h 150812"/>
              <a:gd name="connsiteX142" fmla="*/ 239583 w 1722437"/>
              <a:gd name="connsiteY142" fmla="*/ 115282 h 150812"/>
              <a:gd name="connsiteX143" fmla="*/ 249743 w 1722437"/>
              <a:gd name="connsiteY143" fmla="*/ 146159 h 150812"/>
              <a:gd name="connsiteX144" fmla="*/ 281493 w 1722437"/>
              <a:gd name="connsiteY144" fmla="*/ 146159 h 150812"/>
              <a:gd name="connsiteX145" fmla="*/ 229899 w 1722437"/>
              <a:gd name="connsiteY145" fmla="*/ 8523 h 150812"/>
              <a:gd name="connsiteX146" fmla="*/ 198864 w 1722437"/>
              <a:gd name="connsiteY146" fmla="*/ 8523 h 150812"/>
              <a:gd name="connsiteX147" fmla="*/ 113615 w 1722437"/>
              <a:gd name="connsiteY147" fmla="*/ 146159 h 150812"/>
              <a:gd name="connsiteX148" fmla="*/ 132903 w 1722437"/>
              <a:gd name="connsiteY148" fmla="*/ 146159 h 150812"/>
              <a:gd name="connsiteX149" fmla="*/ 132903 w 1722437"/>
              <a:gd name="connsiteY149" fmla="*/ 71784 h 150812"/>
              <a:gd name="connsiteX150" fmla="*/ 75118 w 1722437"/>
              <a:gd name="connsiteY150" fmla="*/ 71784 h 150812"/>
              <a:gd name="connsiteX151" fmla="*/ 75118 w 1722437"/>
              <a:gd name="connsiteY151" fmla="*/ 94327 h 150812"/>
              <a:gd name="connsiteX152" fmla="*/ 105598 w 1722437"/>
              <a:gd name="connsiteY152" fmla="*/ 94327 h 150812"/>
              <a:gd name="connsiteX153" fmla="*/ 75739 w 1722437"/>
              <a:gd name="connsiteY153" fmla="*/ 124156 h 150812"/>
              <a:gd name="connsiteX154" fmla="*/ 72816 w 1722437"/>
              <a:gd name="connsiteY154" fmla="*/ 124013 h 150812"/>
              <a:gd name="connsiteX155" fmla="*/ 35431 w 1722437"/>
              <a:gd name="connsiteY155" fmla="*/ 77896 h 150812"/>
              <a:gd name="connsiteX156" fmla="*/ 72816 w 1722437"/>
              <a:gd name="connsiteY156" fmla="*/ 30668 h 150812"/>
              <a:gd name="connsiteX157" fmla="*/ 101947 w 1722437"/>
              <a:gd name="connsiteY157" fmla="*/ 53846 h 150812"/>
              <a:gd name="connsiteX158" fmla="*/ 130681 w 1722437"/>
              <a:gd name="connsiteY158" fmla="*/ 53846 h 150812"/>
              <a:gd name="connsiteX159" fmla="*/ 72658 w 1722437"/>
              <a:gd name="connsiteY159" fmla="*/ 5189 h 150812"/>
              <a:gd name="connsiteX160" fmla="*/ 4951 w 1722437"/>
              <a:gd name="connsiteY160" fmla="*/ 77896 h 150812"/>
              <a:gd name="connsiteX161" fmla="*/ 72658 w 1722437"/>
              <a:gd name="connsiteY161" fmla="*/ 149334 h 150812"/>
              <a:gd name="connsiteX162" fmla="*/ 110440 w 1722437"/>
              <a:gd name="connsiteY162" fmla="*/ 130363 h 150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</a:cxnLst>
            <a:rect l="l" t="t" r="r" b="b"/>
            <a:pathLst>
              <a:path w="1722437" h="150812">
                <a:moveTo>
                  <a:pt x="1609358" y="100518"/>
                </a:moveTo>
                <a:cubicBezTo>
                  <a:pt x="1608961" y="134411"/>
                  <a:pt x="1637457" y="149493"/>
                  <a:pt x="1667937" y="149493"/>
                </a:cubicBezTo>
                <a:cubicBezTo>
                  <a:pt x="1705402" y="149493"/>
                  <a:pt x="1725246" y="130522"/>
                  <a:pt x="1725246" y="105281"/>
                </a:cubicBezTo>
                <a:cubicBezTo>
                  <a:pt x="1725246" y="74086"/>
                  <a:pt x="1694369" y="67736"/>
                  <a:pt x="1684367" y="65196"/>
                </a:cubicBezTo>
                <a:cubicBezTo>
                  <a:pt x="1649839" y="56306"/>
                  <a:pt x="1643251" y="54957"/>
                  <a:pt x="1643251" y="44400"/>
                </a:cubicBezTo>
                <a:cubicBezTo>
                  <a:pt x="1643251" y="33843"/>
                  <a:pt x="1654443" y="28525"/>
                  <a:pt x="1664127" y="28525"/>
                </a:cubicBezTo>
                <a:cubicBezTo>
                  <a:pt x="1678573" y="28525"/>
                  <a:pt x="1690320" y="32732"/>
                  <a:pt x="1691273" y="49321"/>
                </a:cubicBezTo>
                <a:lnTo>
                  <a:pt x="1720562" y="49321"/>
                </a:lnTo>
                <a:cubicBezTo>
                  <a:pt x="1720562" y="17571"/>
                  <a:pt x="1694210" y="4951"/>
                  <a:pt x="1665476" y="4951"/>
                </a:cubicBezTo>
                <a:cubicBezTo>
                  <a:pt x="1640552" y="4951"/>
                  <a:pt x="1613962" y="18524"/>
                  <a:pt x="1613962" y="46623"/>
                </a:cubicBezTo>
                <a:cubicBezTo>
                  <a:pt x="1613962" y="72499"/>
                  <a:pt x="1634599" y="80357"/>
                  <a:pt x="1654999" y="85754"/>
                </a:cubicBezTo>
                <a:cubicBezTo>
                  <a:pt x="1675398" y="91152"/>
                  <a:pt x="1695956" y="93692"/>
                  <a:pt x="1695956" y="108535"/>
                </a:cubicBezTo>
                <a:cubicBezTo>
                  <a:pt x="1695956" y="123378"/>
                  <a:pt x="1679684" y="125680"/>
                  <a:pt x="1669127" y="125680"/>
                </a:cubicBezTo>
                <a:cubicBezTo>
                  <a:pt x="1653252" y="125680"/>
                  <a:pt x="1638647" y="118536"/>
                  <a:pt x="1638647" y="100280"/>
                </a:cubicBezTo>
                <a:close/>
                <a:moveTo>
                  <a:pt x="1509107" y="32017"/>
                </a:moveTo>
                <a:lnTo>
                  <a:pt x="1542207" y="32017"/>
                </a:lnTo>
                <a:cubicBezTo>
                  <a:pt x="1555780" y="32017"/>
                  <a:pt x="1563082" y="37812"/>
                  <a:pt x="1563082" y="51147"/>
                </a:cubicBezTo>
                <a:cubicBezTo>
                  <a:pt x="1563082" y="64482"/>
                  <a:pt x="1555780" y="70832"/>
                  <a:pt x="1542207" y="70832"/>
                </a:cubicBezTo>
                <a:lnTo>
                  <a:pt x="1509107" y="70832"/>
                </a:lnTo>
                <a:close/>
                <a:moveTo>
                  <a:pt x="1478786" y="146159"/>
                </a:moveTo>
                <a:lnTo>
                  <a:pt x="1509107" y="146159"/>
                </a:lnTo>
                <a:lnTo>
                  <a:pt x="1509107" y="92422"/>
                </a:lnTo>
                <a:lnTo>
                  <a:pt x="1539349" y="92422"/>
                </a:lnTo>
                <a:cubicBezTo>
                  <a:pt x="1554589" y="92422"/>
                  <a:pt x="1560145" y="98772"/>
                  <a:pt x="1562288" y="113218"/>
                </a:cubicBezTo>
                <a:cubicBezTo>
                  <a:pt x="1562685" y="124347"/>
                  <a:pt x="1564305" y="135388"/>
                  <a:pt x="1567130" y="146159"/>
                </a:cubicBezTo>
                <a:lnTo>
                  <a:pt x="1597372" y="146159"/>
                </a:lnTo>
                <a:cubicBezTo>
                  <a:pt x="1591975" y="138221"/>
                  <a:pt x="1592213" y="122346"/>
                  <a:pt x="1591578" y="113615"/>
                </a:cubicBezTo>
                <a:cubicBezTo>
                  <a:pt x="1590625" y="99724"/>
                  <a:pt x="1586419" y="85278"/>
                  <a:pt x="1571575" y="81389"/>
                </a:cubicBezTo>
                <a:lnTo>
                  <a:pt x="1571575" y="81389"/>
                </a:lnTo>
                <a:cubicBezTo>
                  <a:pt x="1585736" y="76047"/>
                  <a:pt x="1594618" y="61942"/>
                  <a:pt x="1593324" y="46861"/>
                </a:cubicBezTo>
                <a:cubicBezTo>
                  <a:pt x="1593459" y="25993"/>
                  <a:pt x="1576648" y="8975"/>
                  <a:pt x="1555780" y="8840"/>
                </a:cubicBezTo>
                <a:cubicBezTo>
                  <a:pt x="1554883" y="8832"/>
                  <a:pt x="1553978" y="8864"/>
                  <a:pt x="1553081" y="8919"/>
                </a:cubicBezTo>
                <a:lnTo>
                  <a:pt x="1478786" y="8919"/>
                </a:lnTo>
                <a:close/>
                <a:moveTo>
                  <a:pt x="1353850" y="146159"/>
                </a:moveTo>
                <a:lnTo>
                  <a:pt x="1458387" y="146159"/>
                </a:lnTo>
                <a:lnTo>
                  <a:pt x="1458387" y="120759"/>
                </a:lnTo>
                <a:lnTo>
                  <a:pt x="1384171" y="120759"/>
                </a:lnTo>
                <a:lnTo>
                  <a:pt x="1384171" y="87024"/>
                </a:lnTo>
                <a:lnTo>
                  <a:pt x="1450846" y="87024"/>
                </a:lnTo>
                <a:lnTo>
                  <a:pt x="1450846" y="63212"/>
                </a:lnTo>
                <a:lnTo>
                  <a:pt x="1384171" y="63212"/>
                </a:lnTo>
                <a:lnTo>
                  <a:pt x="1384171" y="33684"/>
                </a:lnTo>
                <a:lnTo>
                  <a:pt x="1456799" y="33684"/>
                </a:lnTo>
                <a:lnTo>
                  <a:pt x="1456799" y="8284"/>
                </a:lnTo>
                <a:lnTo>
                  <a:pt x="1353612" y="8284"/>
                </a:lnTo>
                <a:close/>
                <a:moveTo>
                  <a:pt x="1310114" y="146159"/>
                </a:moveTo>
                <a:lnTo>
                  <a:pt x="1329244" y="146159"/>
                </a:lnTo>
                <a:lnTo>
                  <a:pt x="1329244" y="71784"/>
                </a:lnTo>
                <a:lnTo>
                  <a:pt x="1271379" y="71784"/>
                </a:lnTo>
                <a:lnTo>
                  <a:pt x="1271379" y="94327"/>
                </a:lnTo>
                <a:lnTo>
                  <a:pt x="1301859" y="94327"/>
                </a:lnTo>
                <a:cubicBezTo>
                  <a:pt x="1301851" y="110813"/>
                  <a:pt x="1288485" y="124164"/>
                  <a:pt x="1271998" y="124156"/>
                </a:cubicBezTo>
                <a:cubicBezTo>
                  <a:pt x="1271022" y="124156"/>
                  <a:pt x="1270046" y="124108"/>
                  <a:pt x="1269077" y="124013"/>
                </a:cubicBezTo>
                <a:cubicBezTo>
                  <a:pt x="1241852" y="124013"/>
                  <a:pt x="1231612" y="100836"/>
                  <a:pt x="1231612" y="77896"/>
                </a:cubicBezTo>
                <a:cubicBezTo>
                  <a:pt x="1231612" y="54957"/>
                  <a:pt x="1241852" y="30668"/>
                  <a:pt x="1269077" y="30668"/>
                </a:cubicBezTo>
                <a:cubicBezTo>
                  <a:pt x="1283214" y="30041"/>
                  <a:pt x="1295644" y="39931"/>
                  <a:pt x="1298208" y="53846"/>
                </a:cubicBezTo>
                <a:lnTo>
                  <a:pt x="1327100" y="53846"/>
                </a:lnTo>
                <a:cubicBezTo>
                  <a:pt x="1323846" y="22572"/>
                  <a:pt x="1297176" y="5189"/>
                  <a:pt x="1269077" y="5189"/>
                </a:cubicBezTo>
                <a:cubicBezTo>
                  <a:pt x="1226453" y="5189"/>
                  <a:pt x="1201370" y="36939"/>
                  <a:pt x="1201370" y="77896"/>
                </a:cubicBezTo>
                <a:cubicBezTo>
                  <a:pt x="1201370" y="118854"/>
                  <a:pt x="1226453" y="149334"/>
                  <a:pt x="1269077" y="149334"/>
                </a:cubicBezTo>
                <a:cubicBezTo>
                  <a:pt x="1283976" y="149405"/>
                  <a:pt x="1298017" y="142357"/>
                  <a:pt x="1306860" y="130363"/>
                </a:cubicBezTo>
                <a:close/>
                <a:moveTo>
                  <a:pt x="1064607" y="146159"/>
                </a:moveTo>
                <a:lnTo>
                  <a:pt x="1092944" y="146159"/>
                </a:lnTo>
                <a:lnTo>
                  <a:pt x="1092944" y="54004"/>
                </a:lnTo>
                <a:lnTo>
                  <a:pt x="1093341" y="54004"/>
                </a:lnTo>
                <a:lnTo>
                  <a:pt x="1150650" y="146159"/>
                </a:lnTo>
                <a:lnTo>
                  <a:pt x="1180892" y="146159"/>
                </a:lnTo>
                <a:lnTo>
                  <a:pt x="1180892" y="8523"/>
                </a:lnTo>
                <a:lnTo>
                  <a:pt x="1152555" y="8523"/>
                </a:lnTo>
                <a:lnTo>
                  <a:pt x="1152555" y="100836"/>
                </a:lnTo>
                <a:lnTo>
                  <a:pt x="1152158" y="100836"/>
                </a:lnTo>
                <a:lnTo>
                  <a:pt x="1094690" y="8523"/>
                </a:lnTo>
                <a:lnTo>
                  <a:pt x="1064607" y="8523"/>
                </a:lnTo>
                <a:close/>
                <a:moveTo>
                  <a:pt x="985232" y="42416"/>
                </a:moveTo>
                <a:lnTo>
                  <a:pt x="985232" y="42416"/>
                </a:lnTo>
                <a:lnTo>
                  <a:pt x="1002615" y="92978"/>
                </a:lnTo>
                <a:lnTo>
                  <a:pt x="967293" y="92978"/>
                </a:lnTo>
                <a:close/>
                <a:moveTo>
                  <a:pt x="918002" y="146159"/>
                </a:moveTo>
                <a:lnTo>
                  <a:pt x="948243" y="146159"/>
                </a:lnTo>
                <a:lnTo>
                  <a:pt x="959356" y="115282"/>
                </a:lnTo>
                <a:lnTo>
                  <a:pt x="1010870" y="115282"/>
                </a:lnTo>
                <a:lnTo>
                  <a:pt x="1021268" y="145921"/>
                </a:lnTo>
                <a:lnTo>
                  <a:pt x="1053018" y="145921"/>
                </a:lnTo>
                <a:lnTo>
                  <a:pt x="1001504" y="8284"/>
                </a:lnTo>
                <a:lnTo>
                  <a:pt x="970468" y="8284"/>
                </a:lnTo>
                <a:close/>
                <a:moveTo>
                  <a:pt x="789731" y="146159"/>
                </a:moveTo>
                <a:lnTo>
                  <a:pt x="820053" y="146159"/>
                </a:lnTo>
                <a:lnTo>
                  <a:pt x="820053" y="86786"/>
                </a:lnTo>
                <a:lnTo>
                  <a:pt x="875615" y="86786"/>
                </a:lnTo>
                <a:lnTo>
                  <a:pt x="875615" y="146159"/>
                </a:lnTo>
                <a:lnTo>
                  <a:pt x="905857" y="146159"/>
                </a:lnTo>
                <a:lnTo>
                  <a:pt x="905857" y="8523"/>
                </a:lnTo>
                <a:lnTo>
                  <a:pt x="875615" y="8523"/>
                </a:lnTo>
                <a:lnTo>
                  <a:pt x="875615" y="61307"/>
                </a:lnTo>
                <a:lnTo>
                  <a:pt x="820053" y="61307"/>
                </a:lnTo>
                <a:lnTo>
                  <a:pt x="820053" y="8523"/>
                </a:lnTo>
                <a:lnTo>
                  <a:pt x="789493" y="8523"/>
                </a:lnTo>
                <a:close/>
                <a:moveTo>
                  <a:pt x="767983" y="54798"/>
                </a:moveTo>
                <a:cubicBezTo>
                  <a:pt x="764332" y="23048"/>
                  <a:pt x="738852" y="5189"/>
                  <a:pt x="708610" y="5189"/>
                </a:cubicBezTo>
                <a:cubicBezTo>
                  <a:pt x="665986" y="5189"/>
                  <a:pt x="640903" y="36939"/>
                  <a:pt x="640903" y="77896"/>
                </a:cubicBezTo>
                <a:cubicBezTo>
                  <a:pt x="640903" y="118854"/>
                  <a:pt x="665986" y="149334"/>
                  <a:pt x="708610" y="149334"/>
                </a:cubicBezTo>
                <a:cubicBezTo>
                  <a:pt x="742345" y="149334"/>
                  <a:pt x="765998" y="127347"/>
                  <a:pt x="769094" y="92978"/>
                </a:cubicBezTo>
                <a:lnTo>
                  <a:pt x="739805" y="92978"/>
                </a:lnTo>
                <a:cubicBezTo>
                  <a:pt x="737503" y="111154"/>
                  <a:pt x="727105" y="123854"/>
                  <a:pt x="708610" y="123854"/>
                </a:cubicBezTo>
                <a:cubicBezTo>
                  <a:pt x="681385" y="123854"/>
                  <a:pt x="671145" y="100677"/>
                  <a:pt x="671145" y="77738"/>
                </a:cubicBezTo>
                <a:cubicBezTo>
                  <a:pt x="671145" y="54798"/>
                  <a:pt x="681385" y="30509"/>
                  <a:pt x="708610" y="30509"/>
                </a:cubicBezTo>
                <a:cubicBezTo>
                  <a:pt x="723080" y="30073"/>
                  <a:pt x="735756" y="40130"/>
                  <a:pt x="738614" y="54322"/>
                </a:cubicBezTo>
                <a:close/>
                <a:moveTo>
                  <a:pt x="468342" y="146159"/>
                </a:moveTo>
                <a:lnTo>
                  <a:pt x="572800" y="146159"/>
                </a:lnTo>
                <a:lnTo>
                  <a:pt x="572800" y="120759"/>
                </a:lnTo>
                <a:lnTo>
                  <a:pt x="498584" y="120759"/>
                </a:lnTo>
                <a:lnTo>
                  <a:pt x="498584" y="87024"/>
                </a:lnTo>
                <a:lnTo>
                  <a:pt x="565338" y="87024"/>
                </a:lnTo>
                <a:lnTo>
                  <a:pt x="565338" y="63212"/>
                </a:lnTo>
                <a:lnTo>
                  <a:pt x="498584" y="63212"/>
                </a:lnTo>
                <a:lnTo>
                  <a:pt x="498584" y="33684"/>
                </a:lnTo>
                <a:lnTo>
                  <a:pt x="571291" y="33684"/>
                </a:lnTo>
                <a:lnTo>
                  <a:pt x="571291" y="8284"/>
                </a:lnTo>
                <a:lnTo>
                  <a:pt x="468104" y="8284"/>
                </a:lnTo>
                <a:close/>
                <a:moveTo>
                  <a:pt x="293717" y="146159"/>
                </a:moveTo>
                <a:lnTo>
                  <a:pt x="322054" y="146159"/>
                </a:lnTo>
                <a:lnTo>
                  <a:pt x="322054" y="49559"/>
                </a:lnTo>
                <a:lnTo>
                  <a:pt x="322054" y="49559"/>
                </a:lnTo>
                <a:lnTo>
                  <a:pt x="355788" y="146159"/>
                </a:lnTo>
                <a:lnTo>
                  <a:pt x="379125" y="146159"/>
                </a:lnTo>
                <a:lnTo>
                  <a:pt x="412938" y="48607"/>
                </a:lnTo>
                <a:lnTo>
                  <a:pt x="412938" y="48607"/>
                </a:lnTo>
                <a:lnTo>
                  <a:pt x="412938" y="146159"/>
                </a:lnTo>
                <a:lnTo>
                  <a:pt x="441275" y="146159"/>
                </a:lnTo>
                <a:lnTo>
                  <a:pt x="441275" y="8523"/>
                </a:lnTo>
                <a:lnTo>
                  <a:pt x="398730" y="8523"/>
                </a:lnTo>
                <a:lnTo>
                  <a:pt x="368806" y="103217"/>
                </a:lnTo>
                <a:lnTo>
                  <a:pt x="368806" y="103217"/>
                </a:lnTo>
                <a:lnTo>
                  <a:pt x="336580" y="8523"/>
                </a:lnTo>
                <a:lnTo>
                  <a:pt x="293955" y="8523"/>
                </a:lnTo>
                <a:close/>
                <a:moveTo>
                  <a:pt x="214342" y="42416"/>
                </a:moveTo>
                <a:lnTo>
                  <a:pt x="214342" y="42416"/>
                </a:lnTo>
                <a:lnTo>
                  <a:pt x="231725" y="92978"/>
                </a:lnTo>
                <a:lnTo>
                  <a:pt x="196006" y="92978"/>
                </a:lnTo>
                <a:close/>
                <a:moveTo>
                  <a:pt x="146556" y="146159"/>
                </a:moveTo>
                <a:lnTo>
                  <a:pt x="177194" y="146159"/>
                </a:lnTo>
                <a:lnTo>
                  <a:pt x="188069" y="115282"/>
                </a:lnTo>
                <a:lnTo>
                  <a:pt x="239583" y="115282"/>
                </a:lnTo>
                <a:lnTo>
                  <a:pt x="249743" y="146159"/>
                </a:lnTo>
                <a:lnTo>
                  <a:pt x="281493" y="146159"/>
                </a:lnTo>
                <a:lnTo>
                  <a:pt x="229899" y="8523"/>
                </a:lnTo>
                <a:lnTo>
                  <a:pt x="198864" y="8523"/>
                </a:lnTo>
                <a:close/>
                <a:moveTo>
                  <a:pt x="113615" y="146159"/>
                </a:moveTo>
                <a:lnTo>
                  <a:pt x="132903" y="146159"/>
                </a:lnTo>
                <a:lnTo>
                  <a:pt x="132903" y="71784"/>
                </a:lnTo>
                <a:lnTo>
                  <a:pt x="75118" y="71784"/>
                </a:lnTo>
                <a:lnTo>
                  <a:pt x="75118" y="94327"/>
                </a:lnTo>
                <a:lnTo>
                  <a:pt x="105598" y="94327"/>
                </a:lnTo>
                <a:cubicBezTo>
                  <a:pt x="105590" y="110813"/>
                  <a:pt x="92222" y="124164"/>
                  <a:pt x="75739" y="124156"/>
                </a:cubicBezTo>
                <a:cubicBezTo>
                  <a:pt x="74763" y="124156"/>
                  <a:pt x="73788" y="124108"/>
                  <a:pt x="72816" y="124013"/>
                </a:cubicBezTo>
                <a:cubicBezTo>
                  <a:pt x="45591" y="124013"/>
                  <a:pt x="35431" y="100836"/>
                  <a:pt x="35431" y="77896"/>
                </a:cubicBezTo>
                <a:cubicBezTo>
                  <a:pt x="35431" y="54957"/>
                  <a:pt x="45591" y="30668"/>
                  <a:pt x="72816" y="30668"/>
                </a:cubicBezTo>
                <a:cubicBezTo>
                  <a:pt x="86963" y="30001"/>
                  <a:pt x="99417" y="39915"/>
                  <a:pt x="101947" y="53846"/>
                </a:cubicBezTo>
                <a:lnTo>
                  <a:pt x="130681" y="53846"/>
                </a:lnTo>
                <a:cubicBezTo>
                  <a:pt x="127426" y="22572"/>
                  <a:pt x="100836" y="5189"/>
                  <a:pt x="72658" y="5189"/>
                </a:cubicBezTo>
                <a:cubicBezTo>
                  <a:pt x="30033" y="5189"/>
                  <a:pt x="4951" y="36939"/>
                  <a:pt x="4951" y="77896"/>
                </a:cubicBezTo>
                <a:cubicBezTo>
                  <a:pt x="4951" y="118854"/>
                  <a:pt x="30033" y="149334"/>
                  <a:pt x="72658" y="149334"/>
                </a:cubicBezTo>
                <a:cubicBezTo>
                  <a:pt x="87564" y="149429"/>
                  <a:pt x="101614" y="142373"/>
                  <a:pt x="110440" y="130363"/>
                </a:cubicBezTo>
                <a:close/>
              </a:path>
            </a:pathLst>
          </a:custGeom>
          <a:solidFill>
            <a:schemeClr val="bg1"/>
          </a:solidFill>
          <a:ln w="7921" cap="flat">
            <a:noFill/>
            <a:prstDash val="solid"/>
            <a:miter/>
          </a:ln>
        </p:spPr>
        <p:txBody>
          <a:bodyPr rtlCol="0" anchor="ctr"/>
          <a:lstStyle/>
          <a:p>
            <a:endParaRPr lang="sv-SE" noProof="0" dirty="0"/>
          </a:p>
        </p:txBody>
      </p:sp>
      <p:sp>
        <p:nvSpPr>
          <p:cNvPr id="38" name="Logo shape cutout" hidden="1">
            <a:extLst>
              <a:ext uri="{FF2B5EF4-FFF2-40B4-BE49-F238E27FC236}">
                <a16:creationId xmlns:a16="http://schemas.microsoft.com/office/drawing/2014/main" id="{CF3EF6B3-6446-4F99-A7F5-2442D70F7A87}"/>
              </a:ext>
            </a:extLst>
          </p:cNvPr>
          <p:cNvSpPr>
            <a:spLocks/>
          </p:cNvSpPr>
          <p:nvPr userDrawn="1"/>
        </p:nvSpPr>
        <p:spPr bwMode="auto">
          <a:xfrm>
            <a:off x="10730262" y="5358931"/>
            <a:ext cx="860833" cy="789456"/>
          </a:xfrm>
          <a:custGeom>
            <a:avLst/>
            <a:gdLst>
              <a:gd name="connsiteX0" fmla="*/ 0 w 860833"/>
              <a:gd name="connsiteY0" fmla="*/ 0 h 789456"/>
              <a:gd name="connsiteX1" fmla="*/ 842054 w 860833"/>
              <a:gd name="connsiteY1" fmla="*/ 0 h 789456"/>
              <a:gd name="connsiteX2" fmla="*/ 793797 w 860833"/>
              <a:gd name="connsiteY2" fmla="*/ 688571 h 789456"/>
              <a:gd name="connsiteX3" fmla="*/ 758409 w 860833"/>
              <a:gd name="connsiteY3" fmla="*/ 789456 h 789456"/>
              <a:gd name="connsiteX4" fmla="*/ 0 w 860833"/>
              <a:gd name="connsiteY4" fmla="*/ 789456 h 789456"/>
              <a:gd name="connsiteX5" fmla="*/ 0 w 860833"/>
              <a:gd name="connsiteY5" fmla="*/ 651896 h 789456"/>
              <a:gd name="connsiteX6" fmla="*/ 0 w 860833"/>
              <a:gd name="connsiteY6" fmla="*/ 0 h 789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33" h="789456">
                <a:moveTo>
                  <a:pt x="0" y="0"/>
                </a:moveTo>
                <a:cubicBezTo>
                  <a:pt x="842054" y="0"/>
                  <a:pt x="842054" y="0"/>
                  <a:pt x="842054" y="0"/>
                </a:cubicBezTo>
                <a:cubicBezTo>
                  <a:pt x="874996" y="230865"/>
                  <a:pt x="867984" y="451672"/>
                  <a:pt x="793797" y="688571"/>
                </a:cubicBezTo>
                <a:lnTo>
                  <a:pt x="758409" y="789456"/>
                </a:lnTo>
                <a:lnTo>
                  <a:pt x="0" y="789456"/>
                </a:lnTo>
                <a:lnTo>
                  <a:pt x="0" y="651896"/>
                </a:ln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sv-SE" noProof="0" dirty="0"/>
          </a:p>
        </p:txBody>
      </p:sp>
      <p:pic>
        <p:nvPicPr>
          <p:cNvPr id="18" name="IpsosLogo">
            <a:extLst>
              <a:ext uri="{FF2B5EF4-FFF2-40B4-BE49-F238E27FC236}">
                <a16:creationId xmlns:a16="http://schemas.microsoft.com/office/drawing/2014/main" id="{F6B28205-A4BA-4684-BCF0-CEAB02D80DD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30260" y="5358931"/>
            <a:ext cx="863743" cy="7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527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323">
          <p15:clr>
            <a:srgbClr val="FBAE40"/>
          </p15:clr>
        </p15:guide>
        <p15:guide id="4" orient="horz" pos="1888">
          <p15:clr>
            <a:srgbClr val="FBAE40"/>
          </p15:clr>
        </p15:guide>
        <p15:guide id="5" orient="horz" pos="3317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Dark-Blue-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BG">
            <a:extLst>
              <a:ext uri="{FF2B5EF4-FFF2-40B4-BE49-F238E27FC236}">
                <a16:creationId xmlns:a16="http://schemas.microsoft.com/office/drawing/2014/main" id="{9068877B-4E34-40D2-9479-043B1A9E3B8A}"/>
              </a:ext>
            </a:extLst>
          </p:cNvPr>
          <p:cNvSpPr/>
          <p:nvPr userDrawn="1"/>
        </p:nvSpPr>
        <p:spPr>
          <a:xfrm>
            <a:off x="0" y="0"/>
            <a:ext cx="12192000" cy="45000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6">
                  <a:lumMod val="10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  <p:grpSp>
        <p:nvGrpSpPr>
          <p:cNvPr id="2" name="Angled stripes">
            <a:extLst>
              <a:ext uri="{FF2B5EF4-FFF2-40B4-BE49-F238E27FC236}">
                <a16:creationId xmlns:a16="http://schemas.microsoft.com/office/drawing/2014/main" id="{D4DD2341-03AE-4D99-9E8D-8FC623C0CCCD}"/>
              </a:ext>
            </a:extLst>
          </p:cNvPr>
          <p:cNvGrpSpPr/>
          <p:nvPr userDrawn="1"/>
        </p:nvGrpSpPr>
        <p:grpSpPr>
          <a:xfrm>
            <a:off x="3254052" y="0"/>
            <a:ext cx="8937948" cy="6858003"/>
            <a:chOff x="3254052" y="0"/>
            <a:chExt cx="8937948" cy="685800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D58DA2-AFA4-4B01-B349-A26BF2586172}"/>
                </a:ext>
              </a:extLst>
            </p:cNvPr>
            <p:cNvSpPr/>
            <p:nvPr userDrawn="1"/>
          </p:nvSpPr>
          <p:spPr>
            <a:xfrm>
              <a:off x="8025960" y="411812"/>
              <a:ext cx="4166040" cy="4088189"/>
            </a:xfrm>
            <a:custGeom>
              <a:avLst/>
              <a:gdLst>
                <a:gd name="connsiteX0" fmla="*/ 4166040 w 4166040"/>
                <a:gd name="connsiteY0" fmla="*/ 0 h 4088189"/>
                <a:gd name="connsiteX1" fmla="*/ 4166040 w 4166040"/>
                <a:gd name="connsiteY1" fmla="*/ 1703013 h 4088189"/>
                <a:gd name="connsiteX2" fmla="*/ 1735443 w 4166040"/>
                <a:gd name="connsiteY2" fmla="*/ 4088189 h 4088189"/>
                <a:gd name="connsiteX3" fmla="*/ 0 w 4166040"/>
                <a:gd name="connsiteY3" fmla="*/ 4088189 h 4088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66040" h="4088189">
                  <a:moveTo>
                    <a:pt x="4166040" y="0"/>
                  </a:moveTo>
                  <a:lnTo>
                    <a:pt x="4166040" y="1703013"/>
                  </a:lnTo>
                  <a:lnTo>
                    <a:pt x="1735443" y="4088189"/>
                  </a:lnTo>
                  <a:lnTo>
                    <a:pt x="0" y="4088189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7851122-3EA1-4F0F-A515-3AA3F946820D}"/>
                </a:ext>
              </a:extLst>
            </p:cNvPr>
            <p:cNvSpPr/>
            <p:nvPr userDrawn="1"/>
          </p:nvSpPr>
          <p:spPr>
            <a:xfrm>
              <a:off x="5656958" y="0"/>
              <a:ext cx="6321138" cy="4500000"/>
            </a:xfrm>
            <a:custGeom>
              <a:avLst/>
              <a:gdLst>
                <a:gd name="connsiteX0" fmla="*/ 4585694 w 6321138"/>
                <a:gd name="connsiteY0" fmla="*/ 0 h 4500000"/>
                <a:gd name="connsiteX1" fmla="*/ 6321138 w 6321138"/>
                <a:gd name="connsiteY1" fmla="*/ 0 h 4500000"/>
                <a:gd name="connsiteX2" fmla="*/ 1735444 w 6321138"/>
                <a:gd name="connsiteY2" fmla="*/ 4500000 h 4500000"/>
                <a:gd name="connsiteX3" fmla="*/ 0 w 6321138"/>
                <a:gd name="connsiteY3" fmla="*/ 4500000 h 45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21138" h="4500000">
                  <a:moveTo>
                    <a:pt x="4585694" y="0"/>
                  </a:moveTo>
                  <a:lnTo>
                    <a:pt x="6321138" y="0"/>
                  </a:lnTo>
                  <a:lnTo>
                    <a:pt x="1735444" y="4500000"/>
                  </a:lnTo>
                  <a:lnTo>
                    <a:pt x="0" y="4500000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396010A-4D2D-4B8D-8AB2-F6A9DC9658D2}"/>
                </a:ext>
              </a:extLst>
            </p:cNvPr>
            <p:cNvSpPr/>
            <p:nvPr userDrawn="1"/>
          </p:nvSpPr>
          <p:spPr>
            <a:xfrm>
              <a:off x="3254052" y="4500000"/>
              <a:ext cx="4138348" cy="2358000"/>
            </a:xfrm>
            <a:custGeom>
              <a:avLst/>
              <a:gdLst>
                <a:gd name="connsiteX0" fmla="*/ 2402904 w 4138348"/>
                <a:gd name="connsiteY0" fmla="*/ 0 h 2358000"/>
                <a:gd name="connsiteX1" fmla="*/ 4138348 w 4138348"/>
                <a:gd name="connsiteY1" fmla="*/ 0 h 2358000"/>
                <a:gd name="connsiteX2" fmla="*/ 1735445 w 4138348"/>
                <a:gd name="connsiteY2" fmla="*/ 2358000 h 2358000"/>
                <a:gd name="connsiteX3" fmla="*/ 0 w 4138348"/>
                <a:gd name="connsiteY3" fmla="*/ 2358000 h 23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38348" h="2358000">
                  <a:moveTo>
                    <a:pt x="2402904" y="0"/>
                  </a:moveTo>
                  <a:lnTo>
                    <a:pt x="4138348" y="0"/>
                  </a:lnTo>
                  <a:lnTo>
                    <a:pt x="1735445" y="2358000"/>
                  </a:lnTo>
                  <a:lnTo>
                    <a:pt x="0" y="235800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EFAFACA6-1FBB-4102-A9B1-68C6D7939BFE}"/>
                </a:ext>
              </a:extLst>
            </p:cNvPr>
            <p:cNvSpPr/>
            <p:nvPr userDrawn="1"/>
          </p:nvSpPr>
          <p:spPr>
            <a:xfrm>
              <a:off x="5623056" y="4500002"/>
              <a:ext cx="4138348" cy="2358001"/>
            </a:xfrm>
            <a:custGeom>
              <a:avLst/>
              <a:gdLst>
                <a:gd name="connsiteX0" fmla="*/ 2402904 w 4138348"/>
                <a:gd name="connsiteY0" fmla="*/ 0 h 2358001"/>
                <a:gd name="connsiteX1" fmla="*/ 4138348 w 4138348"/>
                <a:gd name="connsiteY1" fmla="*/ 0 h 2358001"/>
                <a:gd name="connsiteX2" fmla="*/ 1735444 w 4138348"/>
                <a:gd name="connsiteY2" fmla="*/ 2358000 h 2358001"/>
                <a:gd name="connsiteX3" fmla="*/ 0 w 4138348"/>
                <a:gd name="connsiteY3" fmla="*/ 2358001 h 23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38348" h="2358001">
                  <a:moveTo>
                    <a:pt x="2402904" y="0"/>
                  </a:moveTo>
                  <a:lnTo>
                    <a:pt x="4138348" y="0"/>
                  </a:lnTo>
                  <a:lnTo>
                    <a:pt x="1735444" y="2358000"/>
                  </a:lnTo>
                  <a:lnTo>
                    <a:pt x="0" y="235800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strTitlePosition">
            <a:extLst>
              <a:ext uri="{FF2B5EF4-FFF2-40B4-BE49-F238E27FC236}">
                <a16:creationId xmlns:a16="http://schemas.microsoft.com/office/drawing/2014/main" id="{E95708A0-0027-4048-8241-E51061C04B9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21691" y="3287"/>
            <a:ext cx="3155329" cy="3231654"/>
          </a:xfrm>
        </p:spPr>
        <p:txBody>
          <a:bodyPr wrap="none" rIns="180000">
            <a:spAutoFit/>
          </a:bodyPr>
          <a:lstStyle>
            <a:lvl1pPr marL="0" indent="0" algn="r">
              <a:spcBef>
                <a:spcPts val="0"/>
              </a:spcBef>
              <a:buNone/>
              <a:defRPr sz="21000" b="1" spc="-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0.0</a:t>
            </a:r>
            <a:endParaRPr lang="sv-SE" noProof="0" dirty="0"/>
          </a:p>
        </p:txBody>
      </p:sp>
      <p:sp>
        <p:nvSpPr>
          <p:cNvPr id="13" name="strChapterNumber">
            <a:extLst>
              <a:ext uri="{FF2B5EF4-FFF2-40B4-BE49-F238E27FC236}">
                <a16:creationId xmlns:a16="http://schemas.microsoft.com/office/drawing/2014/main" id="{AFA44B79-5E74-477D-B5E8-EEF433AB29A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980" y="4906800"/>
            <a:ext cx="7560000" cy="565146"/>
          </a:xfrm>
        </p:spPr>
        <p:txBody>
          <a:bodyPr lIns="72000" tIns="36000" rIns="72000" bIns="36000">
            <a:noAutofit/>
          </a:bodyPr>
          <a:lstStyle>
            <a:lvl1pPr>
              <a:defRPr sz="32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/>
              <a:t>0. Chapter Title</a:t>
            </a:r>
            <a:endParaRPr lang="sv-SE" dirty="0"/>
          </a:p>
        </p:txBody>
      </p:sp>
      <p:sp>
        <p:nvSpPr>
          <p:cNvPr id="14" name="strSectionTitle">
            <a:extLst>
              <a:ext uri="{FF2B5EF4-FFF2-40B4-BE49-F238E27FC236}">
                <a16:creationId xmlns:a16="http://schemas.microsoft.com/office/drawing/2014/main" id="{08E4FC10-F3DF-40BB-8ADC-CEC2B816BE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8300"/>
            <a:ext cx="7560000" cy="1527575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Section</a:t>
            </a:r>
            <a:endParaRPr lang="sv-SE" noProof="0" dirty="0"/>
          </a:p>
        </p:txBody>
      </p:sp>
      <p:sp>
        <p:nvSpPr>
          <p:cNvPr id="4" name="strSlideNumber">
            <a:extLst>
              <a:ext uri="{FF2B5EF4-FFF2-40B4-BE49-F238E27FC236}">
                <a16:creationId xmlns:a16="http://schemas.microsoft.com/office/drawing/2014/main" id="{2F3C842C-BE0F-4679-AE28-4B135605A0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310541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_Dark-Blue-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BG">
            <a:extLst>
              <a:ext uri="{FF2B5EF4-FFF2-40B4-BE49-F238E27FC236}">
                <a16:creationId xmlns:a16="http://schemas.microsoft.com/office/drawing/2014/main" id="{9068877B-4E34-40D2-9479-043B1A9E3B8A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6">
                  <a:lumMod val="10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endParaRPr lang="sv-SE" sz="1200" dirty="0">
              <a:solidFill>
                <a:schemeClr val="bg1"/>
              </a:solidFill>
            </a:endParaRPr>
          </a:p>
        </p:txBody>
      </p:sp>
      <p:grpSp>
        <p:nvGrpSpPr>
          <p:cNvPr id="2" name="Angled stripes">
            <a:extLst>
              <a:ext uri="{FF2B5EF4-FFF2-40B4-BE49-F238E27FC236}">
                <a16:creationId xmlns:a16="http://schemas.microsoft.com/office/drawing/2014/main" id="{918BFD60-E9EF-4A3B-A687-2F0E970FBD10}"/>
              </a:ext>
            </a:extLst>
          </p:cNvPr>
          <p:cNvGrpSpPr/>
          <p:nvPr userDrawn="1"/>
        </p:nvGrpSpPr>
        <p:grpSpPr>
          <a:xfrm>
            <a:off x="3254052" y="0"/>
            <a:ext cx="8937950" cy="6858002"/>
            <a:chOff x="3254052" y="0"/>
            <a:chExt cx="8937950" cy="685800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AF3FAF0-F8F9-4561-8BC9-F145ED75CC84}"/>
                </a:ext>
              </a:extLst>
            </p:cNvPr>
            <p:cNvSpPr/>
            <p:nvPr userDrawn="1"/>
          </p:nvSpPr>
          <p:spPr>
            <a:xfrm>
              <a:off x="3254052" y="3429000"/>
              <a:ext cx="5229744" cy="3429000"/>
            </a:xfrm>
            <a:custGeom>
              <a:avLst/>
              <a:gdLst>
                <a:gd name="connsiteX0" fmla="*/ 3494299 w 5229744"/>
                <a:gd name="connsiteY0" fmla="*/ 0 h 3429000"/>
                <a:gd name="connsiteX1" fmla="*/ 5229744 w 5229744"/>
                <a:gd name="connsiteY1" fmla="*/ 0 h 3429000"/>
                <a:gd name="connsiteX2" fmla="*/ 1735445 w 5229744"/>
                <a:gd name="connsiteY2" fmla="*/ 3429000 h 3429000"/>
                <a:gd name="connsiteX3" fmla="*/ 0 w 5229744"/>
                <a:gd name="connsiteY3" fmla="*/ 3429000 h 3429000"/>
                <a:gd name="connsiteX4" fmla="*/ 3494299 w 5229744"/>
                <a:gd name="connsiteY4" fmla="*/ 0 h 3429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4" h="3429000">
                  <a:moveTo>
                    <a:pt x="3494299" y="0"/>
                  </a:moveTo>
                  <a:lnTo>
                    <a:pt x="5229744" y="0"/>
                  </a:lnTo>
                  <a:lnTo>
                    <a:pt x="1735445" y="3429000"/>
                  </a:lnTo>
                  <a:lnTo>
                    <a:pt x="0" y="3429000"/>
                  </a:lnTo>
                  <a:lnTo>
                    <a:pt x="3494299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A00425D-52A8-4523-91A0-313A3192EDB6}"/>
                </a:ext>
              </a:extLst>
            </p:cNvPr>
            <p:cNvSpPr/>
            <p:nvPr userDrawn="1"/>
          </p:nvSpPr>
          <p:spPr>
            <a:xfrm>
              <a:off x="5623056" y="3429001"/>
              <a:ext cx="5229744" cy="3429001"/>
            </a:xfrm>
            <a:custGeom>
              <a:avLst/>
              <a:gdLst>
                <a:gd name="connsiteX0" fmla="*/ 3494300 w 5229744"/>
                <a:gd name="connsiteY0" fmla="*/ 0 h 3429001"/>
                <a:gd name="connsiteX1" fmla="*/ 5229744 w 5229744"/>
                <a:gd name="connsiteY1" fmla="*/ 0 h 3429001"/>
                <a:gd name="connsiteX2" fmla="*/ 1735444 w 5229744"/>
                <a:gd name="connsiteY2" fmla="*/ 3429001 h 3429001"/>
                <a:gd name="connsiteX3" fmla="*/ 0 w 5229744"/>
                <a:gd name="connsiteY3" fmla="*/ 3429001 h 3429001"/>
                <a:gd name="connsiteX4" fmla="*/ 3494300 w 5229744"/>
                <a:gd name="connsiteY4" fmla="*/ 0 h 3429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4" h="3429001">
                  <a:moveTo>
                    <a:pt x="3494300" y="0"/>
                  </a:moveTo>
                  <a:lnTo>
                    <a:pt x="5229744" y="0"/>
                  </a:lnTo>
                  <a:lnTo>
                    <a:pt x="1735444" y="3429001"/>
                  </a:lnTo>
                  <a:lnTo>
                    <a:pt x="0" y="3429001"/>
                  </a:lnTo>
                  <a:lnTo>
                    <a:pt x="349430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9A032F3-EAA1-44E5-93DD-6A8E7315D1A1}"/>
                </a:ext>
              </a:extLst>
            </p:cNvPr>
            <p:cNvSpPr/>
            <p:nvPr userDrawn="1"/>
          </p:nvSpPr>
          <p:spPr>
            <a:xfrm>
              <a:off x="6748352" y="0"/>
              <a:ext cx="5229743" cy="3429000"/>
            </a:xfrm>
            <a:custGeom>
              <a:avLst/>
              <a:gdLst>
                <a:gd name="connsiteX0" fmla="*/ 3494299 w 5229743"/>
                <a:gd name="connsiteY0" fmla="*/ 0 h 3429000"/>
                <a:gd name="connsiteX1" fmla="*/ 5229743 w 5229743"/>
                <a:gd name="connsiteY1" fmla="*/ 0 h 3429000"/>
                <a:gd name="connsiteX2" fmla="*/ 1735445 w 5229743"/>
                <a:gd name="connsiteY2" fmla="*/ 3429000 h 3429000"/>
                <a:gd name="connsiteX3" fmla="*/ 0 w 5229743"/>
                <a:gd name="connsiteY3" fmla="*/ 3429000 h 3429000"/>
                <a:gd name="connsiteX4" fmla="*/ 3494299 w 5229743"/>
                <a:gd name="connsiteY4" fmla="*/ 0 h 3429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3" h="3429000">
                  <a:moveTo>
                    <a:pt x="3494299" y="0"/>
                  </a:moveTo>
                  <a:lnTo>
                    <a:pt x="5229743" y="0"/>
                  </a:lnTo>
                  <a:lnTo>
                    <a:pt x="1735445" y="3429000"/>
                  </a:lnTo>
                  <a:lnTo>
                    <a:pt x="0" y="3429000"/>
                  </a:lnTo>
                  <a:lnTo>
                    <a:pt x="3494299" y="0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7AA1789-300C-40C0-AB9A-07961F7D8704}"/>
                </a:ext>
              </a:extLst>
            </p:cNvPr>
            <p:cNvSpPr/>
            <p:nvPr userDrawn="1"/>
          </p:nvSpPr>
          <p:spPr>
            <a:xfrm>
              <a:off x="9117357" y="411812"/>
              <a:ext cx="3074645" cy="3017188"/>
            </a:xfrm>
            <a:custGeom>
              <a:avLst/>
              <a:gdLst>
                <a:gd name="connsiteX0" fmla="*/ 3074644 w 3074645"/>
                <a:gd name="connsiteY0" fmla="*/ 0 h 3017188"/>
                <a:gd name="connsiteX1" fmla="*/ 3074645 w 3074645"/>
                <a:gd name="connsiteY1" fmla="*/ 1703013 h 3017188"/>
                <a:gd name="connsiteX2" fmla="*/ 1735444 w 3074645"/>
                <a:gd name="connsiteY2" fmla="*/ 3017188 h 3017188"/>
                <a:gd name="connsiteX3" fmla="*/ 0 w 3074645"/>
                <a:gd name="connsiteY3" fmla="*/ 3017188 h 3017188"/>
                <a:gd name="connsiteX4" fmla="*/ 3074644 w 3074645"/>
                <a:gd name="connsiteY4" fmla="*/ 0 h 3017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74645" h="3017188">
                  <a:moveTo>
                    <a:pt x="3074644" y="0"/>
                  </a:moveTo>
                  <a:lnTo>
                    <a:pt x="3074645" y="1703013"/>
                  </a:lnTo>
                  <a:lnTo>
                    <a:pt x="1735444" y="3017188"/>
                  </a:lnTo>
                  <a:lnTo>
                    <a:pt x="0" y="3017188"/>
                  </a:lnTo>
                  <a:lnTo>
                    <a:pt x="3074644" y="0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strTitlePosition">
            <a:extLst>
              <a:ext uri="{FF2B5EF4-FFF2-40B4-BE49-F238E27FC236}">
                <a16:creationId xmlns:a16="http://schemas.microsoft.com/office/drawing/2014/main" id="{AB6FD132-AE12-400C-85DF-D437D7507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55577" y="3287"/>
            <a:ext cx="1321443" cy="2693045"/>
          </a:xfrm>
        </p:spPr>
        <p:txBody>
          <a:bodyPr wrap="none" rIns="72000">
            <a:spAutoFit/>
          </a:bodyPr>
          <a:lstStyle>
            <a:lvl1pPr marL="0" indent="0" algn="r">
              <a:spcBef>
                <a:spcPts val="0"/>
              </a:spcBef>
              <a:buNone/>
              <a:defRPr sz="17500" b="1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a</a:t>
            </a:r>
            <a:endParaRPr lang="sv-SE" noProof="0" dirty="0"/>
          </a:p>
        </p:txBody>
      </p:sp>
      <p:sp>
        <p:nvSpPr>
          <p:cNvPr id="13" name="strSectionNumber">
            <a:extLst>
              <a:ext uri="{FF2B5EF4-FFF2-40B4-BE49-F238E27FC236}">
                <a16:creationId xmlns:a16="http://schemas.microsoft.com/office/drawing/2014/main" id="{57520402-D6A4-425C-83E3-A6C5E9C3C61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980" y="3835800"/>
            <a:ext cx="7560000" cy="503590"/>
          </a:xfrm>
        </p:spPr>
        <p:txBody>
          <a:bodyPr lIns="72000" tIns="36000" rIns="72000" bIns="36000">
            <a:noAutofit/>
          </a:bodyPr>
          <a:lstStyle>
            <a:lvl1pPr>
              <a:defRPr sz="28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noProof="0"/>
              <a:t>0.0 Section Title</a:t>
            </a:r>
            <a:endParaRPr lang="sv-SE" noProof="0" dirty="0"/>
          </a:p>
        </p:txBody>
      </p:sp>
      <p:sp>
        <p:nvSpPr>
          <p:cNvPr id="14" name="strSubsectionTitle">
            <a:extLst>
              <a:ext uri="{FF2B5EF4-FFF2-40B4-BE49-F238E27FC236}">
                <a16:creationId xmlns:a16="http://schemas.microsoft.com/office/drawing/2014/main" id="{4278F4A5-DA1A-404A-AE13-B88B7BB699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7200"/>
            <a:ext cx="7560000" cy="1378047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SubSection</a:t>
            </a:r>
            <a:endParaRPr lang="sv-SE" noProof="0" dirty="0"/>
          </a:p>
        </p:txBody>
      </p:sp>
      <p:sp>
        <p:nvSpPr>
          <p:cNvPr id="4" name="strSlideNumber">
            <a:extLst>
              <a:ext uri="{FF2B5EF4-FFF2-40B4-BE49-F238E27FC236}">
                <a16:creationId xmlns:a16="http://schemas.microsoft.com/office/drawing/2014/main" id="{2F3C842C-BE0F-4679-AE28-4B135605A0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134232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_Purple-Bg">
    <p:bg>
      <p:bgPr>
        <a:gradFill>
          <a:gsLst>
            <a:gs pos="0">
              <a:schemeClr val="accent4"/>
            </a:gs>
            <a:gs pos="100000">
              <a:schemeClr val="accent4">
                <a:lumMod val="50000"/>
              </a:schemeClr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Angled stripes">
            <a:extLst>
              <a:ext uri="{FF2B5EF4-FFF2-40B4-BE49-F238E27FC236}">
                <a16:creationId xmlns:a16="http://schemas.microsoft.com/office/drawing/2014/main" id="{A0FD9A31-3B57-4E64-9A25-74C1F66819BC}"/>
              </a:ext>
            </a:extLst>
          </p:cNvPr>
          <p:cNvGrpSpPr/>
          <p:nvPr userDrawn="1"/>
        </p:nvGrpSpPr>
        <p:grpSpPr>
          <a:xfrm>
            <a:off x="3254052" y="0"/>
            <a:ext cx="8937949" cy="6858001"/>
            <a:chOff x="3254052" y="0"/>
            <a:chExt cx="8937949" cy="6858001"/>
          </a:xfrm>
        </p:grpSpPr>
        <p:sp>
          <p:nvSpPr>
            <p:cNvPr id="25" name="Angled stripe 1">
              <a:extLst>
                <a:ext uri="{FF2B5EF4-FFF2-40B4-BE49-F238E27FC236}">
                  <a16:creationId xmlns:a16="http://schemas.microsoft.com/office/drawing/2014/main" id="{0ECAA9D5-D309-43D3-917A-9B4F3AF3E508}"/>
                </a:ext>
              </a:extLst>
            </p:cNvPr>
            <p:cNvSpPr/>
            <p:nvPr userDrawn="1"/>
          </p:nvSpPr>
          <p:spPr>
            <a:xfrm>
              <a:off x="3254052" y="0"/>
              <a:ext cx="8724042" cy="6858000"/>
            </a:xfrm>
            <a:custGeom>
              <a:avLst/>
              <a:gdLst>
                <a:gd name="connsiteX0" fmla="*/ 6988598 w 8724042"/>
                <a:gd name="connsiteY0" fmla="*/ 0 h 6858000"/>
                <a:gd name="connsiteX1" fmla="*/ 8724042 w 8724042"/>
                <a:gd name="connsiteY1" fmla="*/ 0 h 6858000"/>
                <a:gd name="connsiteX2" fmla="*/ 1735445 w 8724042"/>
                <a:gd name="connsiteY2" fmla="*/ 6858000 h 6858000"/>
                <a:gd name="connsiteX3" fmla="*/ 0 w 8724042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24042" h="6858000">
                  <a:moveTo>
                    <a:pt x="6988598" y="0"/>
                  </a:moveTo>
                  <a:lnTo>
                    <a:pt x="8724042" y="0"/>
                  </a:lnTo>
                  <a:lnTo>
                    <a:pt x="173544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sv-SE" dirty="0"/>
            </a:p>
          </p:txBody>
        </p:sp>
        <p:sp>
          <p:nvSpPr>
            <p:cNvPr id="26" name="Angled stripe 2">
              <a:extLst>
                <a:ext uri="{FF2B5EF4-FFF2-40B4-BE49-F238E27FC236}">
                  <a16:creationId xmlns:a16="http://schemas.microsoft.com/office/drawing/2014/main" id="{DE3686A9-EBE0-4639-9051-31EC987AA075}"/>
                </a:ext>
              </a:extLst>
            </p:cNvPr>
            <p:cNvSpPr/>
            <p:nvPr userDrawn="1"/>
          </p:nvSpPr>
          <p:spPr>
            <a:xfrm>
              <a:off x="5623056" y="411812"/>
              <a:ext cx="6568945" cy="6446189"/>
            </a:xfrm>
            <a:custGeom>
              <a:avLst/>
              <a:gdLst>
                <a:gd name="connsiteX0" fmla="*/ 6568944 w 6568945"/>
                <a:gd name="connsiteY0" fmla="*/ 0 h 6446189"/>
                <a:gd name="connsiteX1" fmla="*/ 6568945 w 6568945"/>
                <a:gd name="connsiteY1" fmla="*/ 1703013 h 6446189"/>
                <a:gd name="connsiteX2" fmla="*/ 1735444 w 6568945"/>
                <a:gd name="connsiteY2" fmla="*/ 6446189 h 6446189"/>
                <a:gd name="connsiteX3" fmla="*/ 0 w 6568945"/>
                <a:gd name="connsiteY3" fmla="*/ 6446189 h 6446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68945" h="6446189">
                  <a:moveTo>
                    <a:pt x="6568944" y="0"/>
                  </a:moveTo>
                  <a:lnTo>
                    <a:pt x="6568945" y="1703013"/>
                  </a:lnTo>
                  <a:lnTo>
                    <a:pt x="1735444" y="6446189"/>
                  </a:lnTo>
                  <a:lnTo>
                    <a:pt x="0" y="6446189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sv-SE" dirty="0"/>
            </a:p>
          </p:txBody>
        </p:sp>
      </p:grpSp>
      <p:sp>
        <p:nvSpPr>
          <p:cNvPr id="21" name="strTitlePosition">
            <a:extLst>
              <a:ext uri="{FF2B5EF4-FFF2-40B4-BE49-F238E27FC236}">
                <a16:creationId xmlns:a16="http://schemas.microsoft.com/office/drawing/2014/main" id="{D4500D17-E284-4CCC-ABF0-4572C709B84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804707" y="3287"/>
            <a:ext cx="1972313" cy="4416594"/>
          </a:xfrm>
        </p:spPr>
        <p:txBody>
          <a:bodyPr wrap="none" rIns="180000">
            <a:spAutoFit/>
          </a:bodyPr>
          <a:lstStyle>
            <a:lvl1pPr marL="0" indent="0" algn="r">
              <a:spcBef>
                <a:spcPts val="0"/>
              </a:spcBef>
              <a:buNone/>
              <a:defRPr sz="28700" b="1" spc="-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0</a:t>
            </a:r>
            <a:endParaRPr lang="sv-SE" noProof="0" dirty="0"/>
          </a:p>
        </p:txBody>
      </p:sp>
      <p:sp>
        <p:nvSpPr>
          <p:cNvPr id="22" name="strSubtitle">
            <a:extLst>
              <a:ext uri="{FF2B5EF4-FFF2-40B4-BE49-F238E27FC236}">
                <a16:creationId xmlns:a16="http://schemas.microsoft.com/office/drawing/2014/main" id="{27685621-15E3-441D-AA90-BC516C8CF04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980" y="2816932"/>
            <a:ext cx="7559675" cy="442035"/>
          </a:xfrm>
        </p:spPr>
        <p:txBody>
          <a:bodyPr lIns="72000" tIns="36000" rIns="72000" bIns="36000">
            <a:no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Subtitle of the chapter</a:t>
            </a:r>
            <a:endParaRPr lang="sv-SE" dirty="0"/>
          </a:p>
        </p:txBody>
      </p:sp>
      <p:sp>
        <p:nvSpPr>
          <p:cNvPr id="23" name="strTitle">
            <a:extLst>
              <a:ext uri="{FF2B5EF4-FFF2-40B4-BE49-F238E27FC236}">
                <a16:creationId xmlns:a16="http://schemas.microsoft.com/office/drawing/2014/main" id="{1C5E4F92-E717-4DA5-B788-BAAD889335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7200"/>
            <a:ext cx="7560000" cy="1677104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CHapter</a:t>
            </a:r>
            <a:endParaRPr lang="sv-SE" noProof="0" dirty="0"/>
          </a:p>
        </p:txBody>
      </p:sp>
      <p:sp>
        <p:nvSpPr>
          <p:cNvPr id="2" name="strSlideNumber">
            <a:extLst>
              <a:ext uri="{FF2B5EF4-FFF2-40B4-BE49-F238E27FC236}">
                <a16:creationId xmlns:a16="http://schemas.microsoft.com/office/drawing/2014/main" id="{52670095-27C6-473E-A80D-301F4F557DE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cxnSp>
        <p:nvCxnSpPr>
          <p:cNvPr id="13" name="SlideNumberLine">
            <a:extLst>
              <a:ext uri="{FF2B5EF4-FFF2-40B4-BE49-F238E27FC236}">
                <a16:creationId xmlns:a16="http://schemas.microsoft.com/office/drawing/2014/main" id="{46869557-FE3B-4D53-AEC0-D1C54FE859FD}"/>
              </a:ext>
            </a:extLst>
          </p:cNvPr>
          <p:cNvCxnSpPr/>
          <p:nvPr userDrawn="1"/>
        </p:nvCxnSpPr>
        <p:spPr>
          <a:xfrm>
            <a:off x="821531" y="6200775"/>
            <a:ext cx="0" cy="3968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(c)Ipsos">
            <a:extLst>
              <a:ext uri="{FF2B5EF4-FFF2-40B4-BE49-F238E27FC236}">
                <a16:creationId xmlns:a16="http://schemas.microsoft.com/office/drawing/2014/main" id="{73BF93DC-495A-4FF9-91BC-0E2F2A33D20E}"/>
              </a:ext>
            </a:extLst>
          </p:cNvPr>
          <p:cNvSpPr txBox="1"/>
          <p:nvPr userDrawn="1"/>
        </p:nvSpPr>
        <p:spPr>
          <a:xfrm>
            <a:off x="11344275" y="6597650"/>
            <a:ext cx="392736" cy="174851"/>
          </a:xfrm>
          <a:prstGeom prst="rect">
            <a:avLst/>
          </a:prstGeom>
          <a:noFill/>
        </p:spPr>
        <p:txBody>
          <a:bodyPr wrap="none" lIns="0" tIns="36000" rIns="0" bIns="0" rtlCol="0">
            <a:spAutoFit/>
          </a:bodyPr>
          <a:lstStyle/>
          <a:p>
            <a:r>
              <a:rPr lang="sv-SE" sz="900">
                <a:solidFill>
                  <a:schemeClr val="bg1"/>
                </a:solidFill>
              </a:rPr>
              <a:t>© Ipsos</a:t>
            </a:r>
            <a:endParaRPr lang="sv-SE" sz="900" dirty="0">
              <a:solidFill>
                <a:schemeClr val="bg1"/>
              </a:solidFill>
            </a:endParaRPr>
          </a:p>
        </p:txBody>
      </p:sp>
      <p:pic>
        <p:nvPicPr>
          <p:cNvPr id="17" name="IpsosLogo">
            <a:extLst>
              <a:ext uri="{FF2B5EF4-FFF2-40B4-BE49-F238E27FC236}">
                <a16:creationId xmlns:a16="http://schemas.microsoft.com/office/drawing/2014/main" id="{63BC70AF-8E40-45DA-B738-CB05E1E07B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4275" y="6196640"/>
            <a:ext cx="446881" cy="40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0636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Purple-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BG">
            <a:extLst>
              <a:ext uri="{FF2B5EF4-FFF2-40B4-BE49-F238E27FC236}">
                <a16:creationId xmlns:a16="http://schemas.microsoft.com/office/drawing/2014/main" id="{9068877B-4E34-40D2-9479-043B1A9E3B8A}"/>
              </a:ext>
            </a:extLst>
          </p:cNvPr>
          <p:cNvSpPr/>
          <p:nvPr userDrawn="1"/>
        </p:nvSpPr>
        <p:spPr>
          <a:xfrm>
            <a:off x="0" y="0"/>
            <a:ext cx="12192000" cy="4500000"/>
          </a:xfrm>
          <a:prstGeom prst="rect">
            <a:avLst/>
          </a:prstGeom>
          <a:gradFill>
            <a:gsLst>
              <a:gs pos="0">
                <a:schemeClr val="accent4"/>
              </a:gs>
              <a:gs pos="100000">
                <a:schemeClr val="accent4">
                  <a:lumMod val="50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  <p:grpSp>
        <p:nvGrpSpPr>
          <p:cNvPr id="2" name="Angled stripes">
            <a:extLst>
              <a:ext uri="{FF2B5EF4-FFF2-40B4-BE49-F238E27FC236}">
                <a16:creationId xmlns:a16="http://schemas.microsoft.com/office/drawing/2014/main" id="{DB628B66-4BEC-46B2-A2E5-007282621861}"/>
              </a:ext>
            </a:extLst>
          </p:cNvPr>
          <p:cNvGrpSpPr/>
          <p:nvPr userDrawn="1"/>
        </p:nvGrpSpPr>
        <p:grpSpPr>
          <a:xfrm>
            <a:off x="3254052" y="0"/>
            <a:ext cx="8937948" cy="6858003"/>
            <a:chOff x="3254052" y="0"/>
            <a:chExt cx="8937948" cy="685800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D58DA2-AFA4-4B01-B349-A26BF2586172}"/>
                </a:ext>
              </a:extLst>
            </p:cNvPr>
            <p:cNvSpPr/>
            <p:nvPr userDrawn="1"/>
          </p:nvSpPr>
          <p:spPr>
            <a:xfrm>
              <a:off x="8025960" y="411812"/>
              <a:ext cx="4166040" cy="4088189"/>
            </a:xfrm>
            <a:custGeom>
              <a:avLst/>
              <a:gdLst>
                <a:gd name="connsiteX0" fmla="*/ 4166040 w 4166040"/>
                <a:gd name="connsiteY0" fmla="*/ 0 h 4088189"/>
                <a:gd name="connsiteX1" fmla="*/ 4166040 w 4166040"/>
                <a:gd name="connsiteY1" fmla="*/ 1703013 h 4088189"/>
                <a:gd name="connsiteX2" fmla="*/ 1735443 w 4166040"/>
                <a:gd name="connsiteY2" fmla="*/ 4088189 h 4088189"/>
                <a:gd name="connsiteX3" fmla="*/ 0 w 4166040"/>
                <a:gd name="connsiteY3" fmla="*/ 4088189 h 4088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66040" h="4088189">
                  <a:moveTo>
                    <a:pt x="4166040" y="0"/>
                  </a:moveTo>
                  <a:lnTo>
                    <a:pt x="4166040" y="1703013"/>
                  </a:lnTo>
                  <a:lnTo>
                    <a:pt x="1735443" y="4088189"/>
                  </a:lnTo>
                  <a:lnTo>
                    <a:pt x="0" y="4088189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7851122-3EA1-4F0F-A515-3AA3F946820D}"/>
                </a:ext>
              </a:extLst>
            </p:cNvPr>
            <p:cNvSpPr/>
            <p:nvPr userDrawn="1"/>
          </p:nvSpPr>
          <p:spPr>
            <a:xfrm>
              <a:off x="5656958" y="0"/>
              <a:ext cx="6321138" cy="4500000"/>
            </a:xfrm>
            <a:custGeom>
              <a:avLst/>
              <a:gdLst>
                <a:gd name="connsiteX0" fmla="*/ 4585694 w 6321138"/>
                <a:gd name="connsiteY0" fmla="*/ 0 h 4500000"/>
                <a:gd name="connsiteX1" fmla="*/ 6321138 w 6321138"/>
                <a:gd name="connsiteY1" fmla="*/ 0 h 4500000"/>
                <a:gd name="connsiteX2" fmla="*/ 1735444 w 6321138"/>
                <a:gd name="connsiteY2" fmla="*/ 4500000 h 4500000"/>
                <a:gd name="connsiteX3" fmla="*/ 0 w 6321138"/>
                <a:gd name="connsiteY3" fmla="*/ 4500000 h 45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21138" h="4500000">
                  <a:moveTo>
                    <a:pt x="4585694" y="0"/>
                  </a:moveTo>
                  <a:lnTo>
                    <a:pt x="6321138" y="0"/>
                  </a:lnTo>
                  <a:lnTo>
                    <a:pt x="1735444" y="4500000"/>
                  </a:lnTo>
                  <a:lnTo>
                    <a:pt x="0" y="4500000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396010A-4D2D-4B8D-8AB2-F6A9DC9658D2}"/>
                </a:ext>
              </a:extLst>
            </p:cNvPr>
            <p:cNvSpPr/>
            <p:nvPr userDrawn="1"/>
          </p:nvSpPr>
          <p:spPr>
            <a:xfrm>
              <a:off x="3254052" y="4500000"/>
              <a:ext cx="4138348" cy="2358000"/>
            </a:xfrm>
            <a:custGeom>
              <a:avLst/>
              <a:gdLst>
                <a:gd name="connsiteX0" fmla="*/ 2402904 w 4138348"/>
                <a:gd name="connsiteY0" fmla="*/ 0 h 2358000"/>
                <a:gd name="connsiteX1" fmla="*/ 4138348 w 4138348"/>
                <a:gd name="connsiteY1" fmla="*/ 0 h 2358000"/>
                <a:gd name="connsiteX2" fmla="*/ 1735445 w 4138348"/>
                <a:gd name="connsiteY2" fmla="*/ 2358000 h 2358000"/>
                <a:gd name="connsiteX3" fmla="*/ 0 w 4138348"/>
                <a:gd name="connsiteY3" fmla="*/ 2358000 h 23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38348" h="2358000">
                  <a:moveTo>
                    <a:pt x="2402904" y="0"/>
                  </a:moveTo>
                  <a:lnTo>
                    <a:pt x="4138348" y="0"/>
                  </a:lnTo>
                  <a:lnTo>
                    <a:pt x="1735445" y="2358000"/>
                  </a:lnTo>
                  <a:lnTo>
                    <a:pt x="0" y="235800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EFAFACA6-1FBB-4102-A9B1-68C6D7939BFE}"/>
                </a:ext>
              </a:extLst>
            </p:cNvPr>
            <p:cNvSpPr/>
            <p:nvPr userDrawn="1"/>
          </p:nvSpPr>
          <p:spPr>
            <a:xfrm>
              <a:off x="5623056" y="4500002"/>
              <a:ext cx="4138348" cy="2358001"/>
            </a:xfrm>
            <a:custGeom>
              <a:avLst/>
              <a:gdLst>
                <a:gd name="connsiteX0" fmla="*/ 2402904 w 4138348"/>
                <a:gd name="connsiteY0" fmla="*/ 0 h 2358001"/>
                <a:gd name="connsiteX1" fmla="*/ 4138348 w 4138348"/>
                <a:gd name="connsiteY1" fmla="*/ 0 h 2358001"/>
                <a:gd name="connsiteX2" fmla="*/ 1735444 w 4138348"/>
                <a:gd name="connsiteY2" fmla="*/ 2358000 h 2358001"/>
                <a:gd name="connsiteX3" fmla="*/ 0 w 4138348"/>
                <a:gd name="connsiteY3" fmla="*/ 2358001 h 23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38348" h="2358001">
                  <a:moveTo>
                    <a:pt x="2402904" y="0"/>
                  </a:moveTo>
                  <a:lnTo>
                    <a:pt x="4138348" y="0"/>
                  </a:lnTo>
                  <a:lnTo>
                    <a:pt x="1735444" y="2358000"/>
                  </a:lnTo>
                  <a:lnTo>
                    <a:pt x="0" y="235800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strTitlePosition">
            <a:extLst>
              <a:ext uri="{FF2B5EF4-FFF2-40B4-BE49-F238E27FC236}">
                <a16:creationId xmlns:a16="http://schemas.microsoft.com/office/drawing/2014/main" id="{A9E36E1E-2ED7-4797-9DCE-77396167289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21691" y="3287"/>
            <a:ext cx="3155329" cy="3231654"/>
          </a:xfrm>
        </p:spPr>
        <p:txBody>
          <a:bodyPr wrap="none" rIns="180000">
            <a:spAutoFit/>
          </a:bodyPr>
          <a:lstStyle>
            <a:lvl1pPr marL="0" indent="0" algn="r">
              <a:spcBef>
                <a:spcPts val="0"/>
              </a:spcBef>
              <a:buNone/>
              <a:defRPr sz="21000" b="1" spc="-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0.0</a:t>
            </a:r>
            <a:endParaRPr lang="sv-SE" noProof="0" dirty="0"/>
          </a:p>
        </p:txBody>
      </p:sp>
      <p:sp>
        <p:nvSpPr>
          <p:cNvPr id="13" name="strChapterNumber">
            <a:extLst>
              <a:ext uri="{FF2B5EF4-FFF2-40B4-BE49-F238E27FC236}">
                <a16:creationId xmlns:a16="http://schemas.microsoft.com/office/drawing/2014/main" id="{988CFDE5-F123-4779-9ABD-AAEC3C392D3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980" y="4906800"/>
            <a:ext cx="7560000" cy="565146"/>
          </a:xfrm>
        </p:spPr>
        <p:txBody>
          <a:bodyPr lIns="72000" tIns="36000" rIns="72000" bIns="36000">
            <a:noAutofit/>
          </a:bodyPr>
          <a:lstStyle>
            <a:lvl1pPr>
              <a:defRPr sz="32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/>
              <a:t>0. Chapter Title</a:t>
            </a:r>
            <a:endParaRPr lang="sv-SE" dirty="0"/>
          </a:p>
        </p:txBody>
      </p:sp>
      <p:sp>
        <p:nvSpPr>
          <p:cNvPr id="14" name="strSectionTitle">
            <a:extLst>
              <a:ext uri="{FF2B5EF4-FFF2-40B4-BE49-F238E27FC236}">
                <a16:creationId xmlns:a16="http://schemas.microsoft.com/office/drawing/2014/main" id="{1F13B55B-3FEF-4D72-B73C-0CD0818BCE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8300"/>
            <a:ext cx="7560000" cy="1527575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Section</a:t>
            </a:r>
            <a:endParaRPr lang="sv-SE" noProof="0" dirty="0"/>
          </a:p>
        </p:txBody>
      </p:sp>
      <p:sp>
        <p:nvSpPr>
          <p:cNvPr id="4" name="strSlideNumber">
            <a:extLst>
              <a:ext uri="{FF2B5EF4-FFF2-40B4-BE49-F238E27FC236}">
                <a16:creationId xmlns:a16="http://schemas.microsoft.com/office/drawing/2014/main" id="{2F3C842C-BE0F-4679-AE28-4B135605A0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491344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_Purple-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BG">
            <a:extLst>
              <a:ext uri="{FF2B5EF4-FFF2-40B4-BE49-F238E27FC236}">
                <a16:creationId xmlns:a16="http://schemas.microsoft.com/office/drawing/2014/main" id="{9068877B-4E34-40D2-9479-043B1A9E3B8A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0">
                <a:schemeClr val="accent4"/>
              </a:gs>
              <a:gs pos="100000">
                <a:schemeClr val="accent4">
                  <a:lumMod val="50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endParaRPr lang="sv-SE" sz="1200" dirty="0">
              <a:solidFill>
                <a:schemeClr val="bg1"/>
              </a:solidFill>
            </a:endParaRPr>
          </a:p>
        </p:txBody>
      </p:sp>
      <p:grpSp>
        <p:nvGrpSpPr>
          <p:cNvPr id="2" name="Angled stripes">
            <a:extLst>
              <a:ext uri="{FF2B5EF4-FFF2-40B4-BE49-F238E27FC236}">
                <a16:creationId xmlns:a16="http://schemas.microsoft.com/office/drawing/2014/main" id="{C479C7FD-109B-4809-AEF2-4A5532B55390}"/>
              </a:ext>
            </a:extLst>
          </p:cNvPr>
          <p:cNvGrpSpPr/>
          <p:nvPr userDrawn="1"/>
        </p:nvGrpSpPr>
        <p:grpSpPr>
          <a:xfrm>
            <a:off x="3254052" y="0"/>
            <a:ext cx="8937950" cy="6858002"/>
            <a:chOff x="3254052" y="0"/>
            <a:chExt cx="8937950" cy="685800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AF3FAF0-F8F9-4561-8BC9-F145ED75CC84}"/>
                </a:ext>
              </a:extLst>
            </p:cNvPr>
            <p:cNvSpPr/>
            <p:nvPr userDrawn="1"/>
          </p:nvSpPr>
          <p:spPr>
            <a:xfrm>
              <a:off x="3254052" y="3429000"/>
              <a:ext cx="5229744" cy="3429000"/>
            </a:xfrm>
            <a:custGeom>
              <a:avLst/>
              <a:gdLst>
                <a:gd name="connsiteX0" fmla="*/ 3494299 w 5229744"/>
                <a:gd name="connsiteY0" fmla="*/ 0 h 3429000"/>
                <a:gd name="connsiteX1" fmla="*/ 5229744 w 5229744"/>
                <a:gd name="connsiteY1" fmla="*/ 0 h 3429000"/>
                <a:gd name="connsiteX2" fmla="*/ 1735445 w 5229744"/>
                <a:gd name="connsiteY2" fmla="*/ 3429000 h 3429000"/>
                <a:gd name="connsiteX3" fmla="*/ 0 w 5229744"/>
                <a:gd name="connsiteY3" fmla="*/ 3429000 h 3429000"/>
                <a:gd name="connsiteX4" fmla="*/ 3494299 w 5229744"/>
                <a:gd name="connsiteY4" fmla="*/ 0 h 3429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4" h="3429000">
                  <a:moveTo>
                    <a:pt x="3494299" y="0"/>
                  </a:moveTo>
                  <a:lnTo>
                    <a:pt x="5229744" y="0"/>
                  </a:lnTo>
                  <a:lnTo>
                    <a:pt x="1735445" y="3429000"/>
                  </a:lnTo>
                  <a:lnTo>
                    <a:pt x="0" y="3429000"/>
                  </a:lnTo>
                  <a:lnTo>
                    <a:pt x="3494299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A00425D-52A8-4523-91A0-313A3192EDB6}"/>
                </a:ext>
              </a:extLst>
            </p:cNvPr>
            <p:cNvSpPr/>
            <p:nvPr userDrawn="1"/>
          </p:nvSpPr>
          <p:spPr>
            <a:xfrm>
              <a:off x="5623056" y="3429001"/>
              <a:ext cx="5229744" cy="3429001"/>
            </a:xfrm>
            <a:custGeom>
              <a:avLst/>
              <a:gdLst>
                <a:gd name="connsiteX0" fmla="*/ 3494300 w 5229744"/>
                <a:gd name="connsiteY0" fmla="*/ 0 h 3429001"/>
                <a:gd name="connsiteX1" fmla="*/ 5229744 w 5229744"/>
                <a:gd name="connsiteY1" fmla="*/ 0 h 3429001"/>
                <a:gd name="connsiteX2" fmla="*/ 1735444 w 5229744"/>
                <a:gd name="connsiteY2" fmla="*/ 3429001 h 3429001"/>
                <a:gd name="connsiteX3" fmla="*/ 0 w 5229744"/>
                <a:gd name="connsiteY3" fmla="*/ 3429001 h 3429001"/>
                <a:gd name="connsiteX4" fmla="*/ 3494300 w 5229744"/>
                <a:gd name="connsiteY4" fmla="*/ 0 h 3429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4" h="3429001">
                  <a:moveTo>
                    <a:pt x="3494300" y="0"/>
                  </a:moveTo>
                  <a:lnTo>
                    <a:pt x="5229744" y="0"/>
                  </a:lnTo>
                  <a:lnTo>
                    <a:pt x="1735444" y="3429001"/>
                  </a:lnTo>
                  <a:lnTo>
                    <a:pt x="0" y="3429001"/>
                  </a:lnTo>
                  <a:lnTo>
                    <a:pt x="349430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9A032F3-EAA1-44E5-93DD-6A8E7315D1A1}"/>
                </a:ext>
              </a:extLst>
            </p:cNvPr>
            <p:cNvSpPr/>
            <p:nvPr userDrawn="1"/>
          </p:nvSpPr>
          <p:spPr>
            <a:xfrm>
              <a:off x="6748352" y="0"/>
              <a:ext cx="5229743" cy="3429000"/>
            </a:xfrm>
            <a:custGeom>
              <a:avLst/>
              <a:gdLst>
                <a:gd name="connsiteX0" fmla="*/ 3494299 w 5229743"/>
                <a:gd name="connsiteY0" fmla="*/ 0 h 3429000"/>
                <a:gd name="connsiteX1" fmla="*/ 5229743 w 5229743"/>
                <a:gd name="connsiteY1" fmla="*/ 0 h 3429000"/>
                <a:gd name="connsiteX2" fmla="*/ 1735445 w 5229743"/>
                <a:gd name="connsiteY2" fmla="*/ 3429000 h 3429000"/>
                <a:gd name="connsiteX3" fmla="*/ 0 w 5229743"/>
                <a:gd name="connsiteY3" fmla="*/ 3429000 h 3429000"/>
                <a:gd name="connsiteX4" fmla="*/ 3494299 w 5229743"/>
                <a:gd name="connsiteY4" fmla="*/ 0 h 3429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3" h="3429000">
                  <a:moveTo>
                    <a:pt x="3494299" y="0"/>
                  </a:moveTo>
                  <a:lnTo>
                    <a:pt x="5229743" y="0"/>
                  </a:lnTo>
                  <a:lnTo>
                    <a:pt x="1735445" y="3429000"/>
                  </a:lnTo>
                  <a:lnTo>
                    <a:pt x="0" y="3429000"/>
                  </a:lnTo>
                  <a:lnTo>
                    <a:pt x="3494299" y="0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7AA1789-300C-40C0-AB9A-07961F7D8704}"/>
                </a:ext>
              </a:extLst>
            </p:cNvPr>
            <p:cNvSpPr/>
            <p:nvPr userDrawn="1"/>
          </p:nvSpPr>
          <p:spPr>
            <a:xfrm>
              <a:off x="9117357" y="411812"/>
              <a:ext cx="3074645" cy="3017188"/>
            </a:xfrm>
            <a:custGeom>
              <a:avLst/>
              <a:gdLst>
                <a:gd name="connsiteX0" fmla="*/ 3074644 w 3074645"/>
                <a:gd name="connsiteY0" fmla="*/ 0 h 3017188"/>
                <a:gd name="connsiteX1" fmla="*/ 3074645 w 3074645"/>
                <a:gd name="connsiteY1" fmla="*/ 1703013 h 3017188"/>
                <a:gd name="connsiteX2" fmla="*/ 1735444 w 3074645"/>
                <a:gd name="connsiteY2" fmla="*/ 3017188 h 3017188"/>
                <a:gd name="connsiteX3" fmla="*/ 0 w 3074645"/>
                <a:gd name="connsiteY3" fmla="*/ 3017188 h 3017188"/>
                <a:gd name="connsiteX4" fmla="*/ 3074644 w 3074645"/>
                <a:gd name="connsiteY4" fmla="*/ 0 h 3017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74645" h="3017188">
                  <a:moveTo>
                    <a:pt x="3074644" y="0"/>
                  </a:moveTo>
                  <a:lnTo>
                    <a:pt x="3074645" y="1703013"/>
                  </a:lnTo>
                  <a:lnTo>
                    <a:pt x="1735444" y="3017188"/>
                  </a:lnTo>
                  <a:lnTo>
                    <a:pt x="0" y="3017188"/>
                  </a:lnTo>
                  <a:lnTo>
                    <a:pt x="3074644" y="0"/>
                  </a:lnTo>
                  <a:close/>
                </a:path>
              </a:pathLst>
            </a:custGeom>
            <a:solidFill>
              <a:schemeClr val="bg1">
                <a:alpha val="1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strTitlePosition">
            <a:extLst>
              <a:ext uri="{FF2B5EF4-FFF2-40B4-BE49-F238E27FC236}">
                <a16:creationId xmlns:a16="http://schemas.microsoft.com/office/drawing/2014/main" id="{D6009BF9-32DD-4542-8D4F-4A72DAA0A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55577" y="3287"/>
            <a:ext cx="1321443" cy="2693045"/>
          </a:xfrm>
        </p:spPr>
        <p:txBody>
          <a:bodyPr wrap="none" rIns="72000">
            <a:spAutoFit/>
          </a:bodyPr>
          <a:lstStyle>
            <a:lvl1pPr marL="0" indent="0" algn="r">
              <a:spcBef>
                <a:spcPts val="0"/>
              </a:spcBef>
              <a:buNone/>
              <a:defRPr sz="17500" b="1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a</a:t>
            </a:r>
            <a:endParaRPr lang="sv-SE" noProof="0" dirty="0"/>
          </a:p>
        </p:txBody>
      </p:sp>
      <p:sp>
        <p:nvSpPr>
          <p:cNvPr id="13" name="strSectionNumber">
            <a:extLst>
              <a:ext uri="{FF2B5EF4-FFF2-40B4-BE49-F238E27FC236}">
                <a16:creationId xmlns:a16="http://schemas.microsoft.com/office/drawing/2014/main" id="{2ACA7D30-02A8-482E-AB5B-B223E4F8D96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980" y="3835800"/>
            <a:ext cx="7560000" cy="503590"/>
          </a:xfrm>
        </p:spPr>
        <p:txBody>
          <a:bodyPr lIns="72000" tIns="36000" rIns="72000" bIns="36000">
            <a:noAutofit/>
          </a:bodyPr>
          <a:lstStyle>
            <a:lvl1pPr>
              <a:defRPr sz="28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noProof="0"/>
              <a:t>0.0 Section Title</a:t>
            </a:r>
            <a:endParaRPr lang="sv-SE" noProof="0" dirty="0"/>
          </a:p>
        </p:txBody>
      </p:sp>
      <p:sp>
        <p:nvSpPr>
          <p:cNvPr id="14" name="strSubsectionTitle">
            <a:extLst>
              <a:ext uri="{FF2B5EF4-FFF2-40B4-BE49-F238E27FC236}">
                <a16:creationId xmlns:a16="http://schemas.microsoft.com/office/drawing/2014/main" id="{BEFFF920-061E-4303-8ED5-3B910A5CE9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7200"/>
            <a:ext cx="7560000" cy="1378047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SubSection</a:t>
            </a:r>
            <a:endParaRPr lang="sv-SE" noProof="0" dirty="0"/>
          </a:p>
        </p:txBody>
      </p:sp>
      <p:sp>
        <p:nvSpPr>
          <p:cNvPr id="4" name="strSlideNumber">
            <a:extLst>
              <a:ext uri="{FF2B5EF4-FFF2-40B4-BE49-F238E27FC236}">
                <a16:creationId xmlns:a16="http://schemas.microsoft.com/office/drawing/2014/main" id="{2F3C842C-BE0F-4679-AE28-4B135605A0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1935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7735C07-2264-401E-9223-98C1CA429B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7987" y="846000"/>
            <a:ext cx="11376023" cy="349702"/>
          </a:xfrm>
          <a:noFill/>
        </p:spPr>
        <p:txBody>
          <a:bodyPr wrap="square" lIns="0" tIns="36000" rIns="0" bIns="36000" anchor="b"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Subtitle of the slide – One line</a:t>
            </a:r>
            <a:endParaRPr lang="sv-SE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80F3A8-E255-439C-855F-3431D2A9AD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TITLE OF THE SLIDE – one 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71742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754" userDrawn="1">
          <p15:clr>
            <a:srgbClr val="FBAE40"/>
          </p15:clr>
        </p15:guide>
        <p15:guide id="8" orient="horz" pos="372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7735C07-2264-401E-9223-98C1CA429B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7987" y="846000"/>
            <a:ext cx="11376023" cy="349702"/>
          </a:xfrm>
          <a:noFill/>
        </p:spPr>
        <p:txBody>
          <a:bodyPr wrap="square" lIns="0" tIns="36000" rIns="0" bIns="36000" anchor="b"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Subtitle of the slide – One line</a:t>
            </a:r>
            <a:endParaRPr lang="sv-SE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8896B27-1A15-4FDF-9DC5-297A56AF7E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TITLE OF THE SLIDE – one line</a:t>
            </a:r>
            <a:endParaRPr lang="sv-SE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6CEC2CB-400F-4AB5-B2CB-F5CD847AB4A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07987" y="1484313"/>
            <a:ext cx="11376025" cy="4429125"/>
          </a:xfrm>
        </p:spPr>
        <p:txBody>
          <a:bodyPr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936952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754" userDrawn="1">
          <p15:clr>
            <a:srgbClr val="FBAE40"/>
          </p15:clr>
        </p15:guide>
        <p15:guide id="8" orient="horz" pos="3725" userDrawn="1">
          <p15:clr>
            <a:srgbClr val="FBAE40"/>
          </p15:clr>
        </p15:guide>
        <p15:guide id="9" orient="horz" pos="935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Text With Diagonal Stri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80F3A8-E255-439C-855F-3431D2A9AD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TITLE OF THE SLIDE – one line</a:t>
            </a:r>
            <a:endParaRPr lang="sv-SE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7E3E18FB-D9A3-4E90-AC92-ECC1E796D5D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7987" y="846000"/>
            <a:ext cx="11376023" cy="349702"/>
          </a:xfrm>
          <a:noFill/>
        </p:spPr>
        <p:txBody>
          <a:bodyPr wrap="square" lIns="0" tIns="36000" rIns="0" bIns="36000" anchor="b"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Subtitle of the slide – One line</a:t>
            </a:r>
            <a:endParaRPr lang="sv-SE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E8D8B4F-805A-430A-AD84-0CE681E7EC3B}"/>
              </a:ext>
            </a:extLst>
          </p:cNvPr>
          <p:cNvGrpSpPr/>
          <p:nvPr userDrawn="1"/>
        </p:nvGrpSpPr>
        <p:grpSpPr>
          <a:xfrm>
            <a:off x="7785060" y="4903129"/>
            <a:ext cx="5359828" cy="1072476"/>
            <a:chOff x="7785060" y="4903129"/>
            <a:chExt cx="5359828" cy="1072476"/>
          </a:xfrm>
        </p:grpSpPr>
        <p:sp>
          <p:nvSpPr>
            <p:cNvPr id="7" name="Forme libre : forme 22">
              <a:extLst>
                <a:ext uri="{FF2B5EF4-FFF2-40B4-BE49-F238E27FC236}">
                  <a16:creationId xmlns:a16="http://schemas.microsoft.com/office/drawing/2014/main" id="{880B3EC2-695D-4CFA-BF15-9A15C3EFE145}"/>
                </a:ext>
              </a:extLst>
            </p:cNvPr>
            <p:cNvSpPr/>
            <p:nvPr userDrawn="1"/>
          </p:nvSpPr>
          <p:spPr>
            <a:xfrm rot="8132423">
              <a:off x="7785060" y="4903129"/>
              <a:ext cx="5359828" cy="530454"/>
            </a:xfrm>
            <a:custGeom>
              <a:avLst/>
              <a:gdLst>
                <a:gd name="connsiteX0" fmla="*/ 4832249 w 5372804"/>
                <a:gd name="connsiteY0" fmla="*/ 0 h 530454"/>
                <a:gd name="connsiteX1" fmla="*/ 5372804 w 5372804"/>
                <a:gd name="connsiteY1" fmla="*/ 530454 h 530454"/>
                <a:gd name="connsiteX2" fmla="*/ 0 w 5372804"/>
                <a:gd name="connsiteY2" fmla="*/ 530454 h 530454"/>
                <a:gd name="connsiteX3" fmla="*/ 520541 w 5372804"/>
                <a:gd name="connsiteY3" fmla="*/ 0 h 53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72804" h="530454">
                  <a:moveTo>
                    <a:pt x="4832249" y="0"/>
                  </a:moveTo>
                  <a:lnTo>
                    <a:pt x="5372804" y="530454"/>
                  </a:lnTo>
                  <a:lnTo>
                    <a:pt x="0" y="530454"/>
                  </a:lnTo>
                  <a:lnTo>
                    <a:pt x="520541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sv-SE" dirty="0"/>
            </a:p>
          </p:txBody>
        </p:sp>
        <p:sp>
          <p:nvSpPr>
            <p:cNvPr id="8" name="Forme libre : forme 20">
              <a:extLst>
                <a:ext uri="{FF2B5EF4-FFF2-40B4-BE49-F238E27FC236}">
                  <a16:creationId xmlns:a16="http://schemas.microsoft.com/office/drawing/2014/main" id="{8D998EB9-260B-4DF4-944C-601AE1D8CEC8}"/>
                </a:ext>
              </a:extLst>
            </p:cNvPr>
            <p:cNvSpPr/>
            <p:nvPr userDrawn="1"/>
          </p:nvSpPr>
          <p:spPr>
            <a:xfrm rot="8132423">
              <a:off x="9089034" y="5445151"/>
              <a:ext cx="3838044" cy="530454"/>
            </a:xfrm>
            <a:custGeom>
              <a:avLst/>
              <a:gdLst>
                <a:gd name="connsiteX0" fmla="*/ 3297489 w 3838044"/>
                <a:gd name="connsiteY0" fmla="*/ 0 h 530454"/>
                <a:gd name="connsiteX1" fmla="*/ 3838044 w 3838044"/>
                <a:gd name="connsiteY1" fmla="*/ 530454 h 530454"/>
                <a:gd name="connsiteX2" fmla="*/ 0 w 3838044"/>
                <a:gd name="connsiteY2" fmla="*/ 530454 h 530454"/>
                <a:gd name="connsiteX3" fmla="*/ 520541 w 3838044"/>
                <a:gd name="connsiteY3" fmla="*/ 0 h 53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044" h="530454">
                  <a:moveTo>
                    <a:pt x="3297489" y="0"/>
                  </a:moveTo>
                  <a:lnTo>
                    <a:pt x="3838044" y="530454"/>
                  </a:lnTo>
                  <a:lnTo>
                    <a:pt x="0" y="530454"/>
                  </a:lnTo>
                  <a:lnTo>
                    <a:pt x="520541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sv-SE" dirty="0"/>
            </a:p>
          </p:txBody>
        </p:sp>
      </p:grp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55D856F3-B40A-4A8D-8035-691C21345D9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07987" y="1484313"/>
            <a:ext cx="11376025" cy="4429125"/>
          </a:xfrm>
        </p:spPr>
        <p:txBody>
          <a:bodyPr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4679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754">
          <p15:clr>
            <a:srgbClr val="FBAE40"/>
          </p15:clr>
        </p15:guide>
        <p15:guide id="8" orient="horz" pos="3725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BC349C-BDD0-4820-9A79-533085E18A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TITLE OF THE SLIDE – one 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01153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754" userDrawn="1">
          <p15:clr>
            <a:srgbClr val="FBAE40"/>
          </p15:clr>
        </p15:guide>
        <p15:guide id="8" orient="horz" pos="3725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27530B-B982-466D-AAAE-1BB2BE1FA1C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07988" y="1196975"/>
            <a:ext cx="11376025" cy="4716464"/>
          </a:xfrm>
        </p:spPr>
        <p:txBody>
          <a:bodyPr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sv-SE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7CD7DEC-0498-4527-AE9A-37F2F59C58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TITLE OF THE SLIDE – one 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17908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754" userDrawn="1">
          <p15:clr>
            <a:srgbClr val="FBAE40"/>
          </p15:clr>
        </p15:guide>
        <p15:guide id="8" orient="horz" pos="372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_Photo_S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BG">
            <a:extLst>
              <a:ext uri="{FF2B5EF4-FFF2-40B4-BE49-F238E27FC236}">
                <a16:creationId xmlns:a16="http://schemas.microsoft.com/office/drawing/2014/main" id="{9199B631-D4E4-40AE-8B17-25099B2DFED2}"/>
              </a:ext>
            </a:extLst>
          </p:cNvPr>
          <p:cNvSpPr/>
          <p:nvPr userDrawn="1"/>
        </p:nvSpPr>
        <p:spPr>
          <a:xfrm>
            <a:off x="5123892" y="0"/>
            <a:ext cx="706810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5AA16183-5A93-412C-A78C-718A5A8B238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123892" cy="6858000"/>
          </a:xfrm>
          <a:custGeom>
            <a:avLst/>
            <a:gdLst>
              <a:gd name="connsiteX0" fmla="*/ 0 w 5123892"/>
              <a:gd name="connsiteY0" fmla="*/ 0 h 6858000"/>
              <a:gd name="connsiteX1" fmla="*/ 5123892 w 5123892"/>
              <a:gd name="connsiteY1" fmla="*/ 0 h 6858000"/>
              <a:gd name="connsiteX2" fmla="*/ 5123892 w 5123892"/>
              <a:gd name="connsiteY2" fmla="*/ 6858000 h 6858000"/>
              <a:gd name="connsiteX3" fmla="*/ 0 w 5123892"/>
              <a:gd name="connsiteY3" fmla="*/ 6858000 h 6858000"/>
              <a:gd name="connsiteX4" fmla="*/ 0 w 5123892"/>
              <a:gd name="connsiteY4" fmla="*/ 3763147 h 6858000"/>
              <a:gd name="connsiteX5" fmla="*/ 3834808 w 5123892"/>
              <a:gd name="connsiteY5" fmla="*/ 1 h 6858000"/>
              <a:gd name="connsiteX6" fmla="*/ 3077457 w 5123892"/>
              <a:gd name="connsiteY6" fmla="*/ 1 h 6858000"/>
              <a:gd name="connsiteX7" fmla="*/ 0 w 5123892"/>
              <a:gd name="connsiteY7" fmla="*/ 3019948 h 6858000"/>
              <a:gd name="connsiteX8" fmla="*/ 0 w 5123892"/>
              <a:gd name="connsiteY8" fmla="*/ 2688191 h 6858000"/>
              <a:gd name="connsiteX9" fmla="*/ 2739382 w 5123892"/>
              <a:gd name="connsiteY9" fmla="*/ 1 h 6858000"/>
              <a:gd name="connsiteX10" fmla="*/ 1982031 w 5123892"/>
              <a:gd name="connsiteY10" fmla="*/ 1 h 6858000"/>
              <a:gd name="connsiteX11" fmla="*/ 0 w 5123892"/>
              <a:gd name="connsiteY11" fmla="*/ 19449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123892" h="6858000">
                <a:moveTo>
                  <a:pt x="0" y="0"/>
                </a:moveTo>
                <a:lnTo>
                  <a:pt x="5123892" y="0"/>
                </a:lnTo>
                <a:lnTo>
                  <a:pt x="5123892" y="6858000"/>
                </a:lnTo>
                <a:lnTo>
                  <a:pt x="0" y="6858000"/>
                </a:lnTo>
                <a:lnTo>
                  <a:pt x="0" y="3763147"/>
                </a:lnTo>
                <a:lnTo>
                  <a:pt x="3834808" y="1"/>
                </a:lnTo>
                <a:lnTo>
                  <a:pt x="3077457" y="1"/>
                </a:lnTo>
                <a:lnTo>
                  <a:pt x="0" y="3019948"/>
                </a:lnTo>
                <a:lnTo>
                  <a:pt x="0" y="2688191"/>
                </a:lnTo>
                <a:lnTo>
                  <a:pt x="2739382" y="1"/>
                </a:lnTo>
                <a:lnTo>
                  <a:pt x="1982031" y="1"/>
                </a:lnTo>
                <a:lnTo>
                  <a:pt x="0" y="1944992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sv-SE"/>
              <a:t>Click icon to add picture</a:t>
            </a:r>
            <a:endParaRPr lang="sv-SE" dirty="0"/>
          </a:p>
        </p:txBody>
      </p:sp>
      <p:grpSp>
        <p:nvGrpSpPr>
          <p:cNvPr id="43" name="Angled stripes">
            <a:extLst>
              <a:ext uri="{FF2B5EF4-FFF2-40B4-BE49-F238E27FC236}">
                <a16:creationId xmlns:a16="http://schemas.microsoft.com/office/drawing/2014/main" id="{E8AA77F0-8C67-4782-A8AE-E8E7179B587B}"/>
              </a:ext>
            </a:extLst>
          </p:cNvPr>
          <p:cNvGrpSpPr/>
          <p:nvPr userDrawn="1"/>
        </p:nvGrpSpPr>
        <p:grpSpPr>
          <a:xfrm>
            <a:off x="0" y="1"/>
            <a:ext cx="3834809" cy="3763146"/>
            <a:chOff x="0" y="1"/>
            <a:chExt cx="3834809" cy="3763146"/>
          </a:xfrm>
        </p:grpSpPr>
        <p:sp>
          <p:nvSpPr>
            <p:cNvPr id="44" name="Angled stripe 2">
              <a:extLst>
                <a:ext uri="{FF2B5EF4-FFF2-40B4-BE49-F238E27FC236}">
                  <a16:creationId xmlns:a16="http://schemas.microsoft.com/office/drawing/2014/main" id="{6BE24D41-1204-45D8-AD16-F7F8FB6A4588}"/>
                </a:ext>
              </a:extLst>
            </p:cNvPr>
            <p:cNvSpPr/>
            <p:nvPr userDrawn="1"/>
          </p:nvSpPr>
          <p:spPr>
            <a:xfrm>
              <a:off x="0" y="1"/>
              <a:ext cx="3834809" cy="3763146"/>
            </a:xfrm>
            <a:custGeom>
              <a:avLst/>
              <a:gdLst>
                <a:gd name="connsiteX0" fmla="*/ 3077457 w 3834809"/>
                <a:gd name="connsiteY0" fmla="*/ 0 h 3763146"/>
                <a:gd name="connsiteX1" fmla="*/ 3834809 w 3834809"/>
                <a:gd name="connsiteY1" fmla="*/ 0 h 3763146"/>
                <a:gd name="connsiteX2" fmla="*/ 1 w 3834809"/>
                <a:gd name="connsiteY2" fmla="*/ 3763146 h 3763146"/>
                <a:gd name="connsiteX3" fmla="*/ 0 w 3834809"/>
                <a:gd name="connsiteY3" fmla="*/ 3019948 h 3763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4809" h="3763146">
                  <a:moveTo>
                    <a:pt x="3077457" y="0"/>
                  </a:moveTo>
                  <a:lnTo>
                    <a:pt x="3834809" y="0"/>
                  </a:lnTo>
                  <a:lnTo>
                    <a:pt x="1" y="3763146"/>
                  </a:lnTo>
                  <a:lnTo>
                    <a:pt x="0" y="301994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46" name="Angled stripe 1">
              <a:extLst>
                <a:ext uri="{FF2B5EF4-FFF2-40B4-BE49-F238E27FC236}">
                  <a16:creationId xmlns:a16="http://schemas.microsoft.com/office/drawing/2014/main" id="{2F54C7D9-5067-465E-B620-75BE874F8D9E}"/>
                </a:ext>
              </a:extLst>
            </p:cNvPr>
            <p:cNvSpPr/>
            <p:nvPr userDrawn="1"/>
          </p:nvSpPr>
          <p:spPr>
            <a:xfrm>
              <a:off x="0" y="1"/>
              <a:ext cx="2739382" cy="2688191"/>
            </a:xfrm>
            <a:custGeom>
              <a:avLst/>
              <a:gdLst>
                <a:gd name="connsiteX0" fmla="*/ 1982030 w 2739382"/>
                <a:gd name="connsiteY0" fmla="*/ 0 h 2688191"/>
                <a:gd name="connsiteX1" fmla="*/ 2739382 w 2739382"/>
                <a:gd name="connsiteY1" fmla="*/ 0 h 2688191"/>
                <a:gd name="connsiteX2" fmla="*/ 0 w 2739382"/>
                <a:gd name="connsiteY2" fmla="*/ 2688191 h 2688191"/>
                <a:gd name="connsiteX3" fmla="*/ 0 w 2739382"/>
                <a:gd name="connsiteY3" fmla="*/ 1944992 h 2688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39382" h="2688191">
                  <a:moveTo>
                    <a:pt x="1982030" y="0"/>
                  </a:moveTo>
                  <a:lnTo>
                    <a:pt x="2739382" y="0"/>
                  </a:lnTo>
                  <a:lnTo>
                    <a:pt x="0" y="2688191"/>
                  </a:lnTo>
                  <a:lnTo>
                    <a:pt x="0" y="194499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4" name="strTitle">
            <a:extLst>
              <a:ext uri="{FF2B5EF4-FFF2-40B4-BE49-F238E27FC236}">
                <a16:creationId xmlns:a16="http://schemas.microsoft.com/office/drawing/2014/main" id="{282677E1-E7D7-461C-9F6D-B1708372F57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14156" y="521852"/>
            <a:ext cx="6369857" cy="2475348"/>
          </a:xfrm>
        </p:spPr>
        <p:txBody>
          <a:bodyPr lIns="72000" rIns="72000" anchor="t">
            <a:noAutofit/>
          </a:bodyPr>
          <a:lstStyle>
            <a:lvl1pPr algn="l">
              <a:lnSpc>
                <a:spcPct val="80000"/>
              </a:lnSpc>
              <a:defRPr sz="5400" b="1" cap="all" spc="-2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sv-SE"/>
              <a:t>TITLE OF THE presentation</a:t>
            </a:r>
            <a:endParaRPr lang="sv-SE" dirty="0"/>
          </a:p>
        </p:txBody>
      </p:sp>
      <p:sp>
        <p:nvSpPr>
          <p:cNvPr id="13" name="strSubtitle">
            <a:extLst>
              <a:ext uri="{FF2B5EF4-FFF2-40B4-BE49-F238E27FC236}">
                <a16:creationId xmlns:a16="http://schemas.microsoft.com/office/drawing/2014/main" id="{E9CCE011-2916-434D-A5D2-7A96A56EDF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14156" y="3001503"/>
            <a:ext cx="6369857" cy="811367"/>
          </a:xfrm>
        </p:spPr>
        <p:txBody>
          <a:bodyPr wrap="square" lIns="72000" tIns="36000" rIns="72000" bIns="36000"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Subtitle of the presentation</a:t>
            </a:r>
            <a:endParaRPr lang="sv-SE" dirty="0"/>
          </a:p>
        </p:txBody>
      </p:sp>
      <p:sp>
        <p:nvSpPr>
          <p:cNvPr id="26" name="strDate">
            <a:extLst>
              <a:ext uri="{FF2B5EF4-FFF2-40B4-BE49-F238E27FC236}">
                <a16:creationId xmlns:a16="http://schemas.microsoft.com/office/drawing/2014/main" id="{0BD763C4-0BC2-41C5-BDBA-5850D945CFF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14156" y="4014515"/>
            <a:ext cx="3600000" cy="349702"/>
          </a:xfrm>
        </p:spPr>
        <p:txBody>
          <a:bodyPr wrap="square" lIns="72000" tIns="36000" rIns="72000" bIns="36000"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Month 20##</a:t>
            </a:r>
            <a:endParaRPr lang="sv-SE" dirty="0"/>
          </a:p>
        </p:txBody>
      </p:sp>
      <p:sp>
        <p:nvSpPr>
          <p:cNvPr id="40" name="Hline cutout" hidden="1">
            <a:extLst>
              <a:ext uri="{FF2B5EF4-FFF2-40B4-BE49-F238E27FC236}">
                <a16:creationId xmlns:a16="http://schemas.microsoft.com/office/drawing/2014/main" id="{F21AA64B-DEC4-4592-A269-011EE51DD4AB}"/>
              </a:ext>
            </a:extLst>
          </p:cNvPr>
          <p:cNvSpPr/>
          <p:nvPr userDrawn="1"/>
        </p:nvSpPr>
        <p:spPr>
          <a:xfrm>
            <a:off x="492295" y="3931468"/>
            <a:ext cx="663960" cy="6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  <p:cxnSp>
        <p:nvCxnSpPr>
          <p:cNvPr id="15" name="Hline">
            <a:extLst>
              <a:ext uri="{FF2B5EF4-FFF2-40B4-BE49-F238E27FC236}">
                <a16:creationId xmlns:a16="http://schemas.microsoft.com/office/drawing/2014/main" id="{CED59184-1FCB-491C-B108-0C922F0CD544}"/>
              </a:ext>
            </a:extLst>
          </p:cNvPr>
          <p:cNvCxnSpPr>
            <a:cxnSpLocks/>
          </p:cNvCxnSpPr>
          <p:nvPr userDrawn="1"/>
        </p:nvCxnSpPr>
        <p:spPr>
          <a:xfrm>
            <a:off x="5498463" y="3933056"/>
            <a:ext cx="6639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GameChangers">
            <a:extLst>
              <a:ext uri="{FF2B5EF4-FFF2-40B4-BE49-F238E27FC236}">
                <a16:creationId xmlns:a16="http://schemas.microsoft.com/office/drawing/2014/main" id="{4D27559E-4DCE-4CAF-A5DB-CC352B6B54E2}"/>
              </a:ext>
            </a:extLst>
          </p:cNvPr>
          <p:cNvSpPr/>
          <p:nvPr userDrawn="1"/>
        </p:nvSpPr>
        <p:spPr>
          <a:xfrm>
            <a:off x="7696051" y="5782364"/>
            <a:ext cx="2702074" cy="236588"/>
          </a:xfrm>
          <a:custGeom>
            <a:avLst/>
            <a:gdLst>
              <a:gd name="connsiteX0" fmla="*/ 1609358 w 1722437"/>
              <a:gd name="connsiteY0" fmla="*/ 100518 h 150812"/>
              <a:gd name="connsiteX1" fmla="*/ 1667937 w 1722437"/>
              <a:gd name="connsiteY1" fmla="*/ 149493 h 150812"/>
              <a:gd name="connsiteX2" fmla="*/ 1725246 w 1722437"/>
              <a:gd name="connsiteY2" fmla="*/ 105281 h 150812"/>
              <a:gd name="connsiteX3" fmla="*/ 1684367 w 1722437"/>
              <a:gd name="connsiteY3" fmla="*/ 65196 h 150812"/>
              <a:gd name="connsiteX4" fmla="*/ 1643251 w 1722437"/>
              <a:gd name="connsiteY4" fmla="*/ 44400 h 150812"/>
              <a:gd name="connsiteX5" fmla="*/ 1664127 w 1722437"/>
              <a:gd name="connsiteY5" fmla="*/ 28525 h 150812"/>
              <a:gd name="connsiteX6" fmla="*/ 1691273 w 1722437"/>
              <a:gd name="connsiteY6" fmla="*/ 49321 h 150812"/>
              <a:gd name="connsiteX7" fmla="*/ 1720562 w 1722437"/>
              <a:gd name="connsiteY7" fmla="*/ 49321 h 150812"/>
              <a:gd name="connsiteX8" fmla="*/ 1665476 w 1722437"/>
              <a:gd name="connsiteY8" fmla="*/ 4951 h 150812"/>
              <a:gd name="connsiteX9" fmla="*/ 1613962 w 1722437"/>
              <a:gd name="connsiteY9" fmla="*/ 46623 h 150812"/>
              <a:gd name="connsiteX10" fmla="*/ 1654999 w 1722437"/>
              <a:gd name="connsiteY10" fmla="*/ 85754 h 150812"/>
              <a:gd name="connsiteX11" fmla="*/ 1695956 w 1722437"/>
              <a:gd name="connsiteY11" fmla="*/ 108535 h 150812"/>
              <a:gd name="connsiteX12" fmla="*/ 1669127 w 1722437"/>
              <a:gd name="connsiteY12" fmla="*/ 125680 h 150812"/>
              <a:gd name="connsiteX13" fmla="*/ 1638647 w 1722437"/>
              <a:gd name="connsiteY13" fmla="*/ 100280 h 150812"/>
              <a:gd name="connsiteX14" fmla="*/ 1509107 w 1722437"/>
              <a:gd name="connsiteY14" fmla="*/ 32017 h 150812"/>
              <a:gd name="connsiteX15" fmla="*/ 1542207 w 1722437"/>
              <a:gd name="connsiteY15" fmla="*/ 32017 h 150812"/>
              <a:gd name="connsiteX16" fmla="*/ 1563082 w 1722437"/>
              <a:gd name="connsiteY16" fmla="*/ 51147 h 150812"/>
              <a:gd name="connsiteX17" fmla="*/ 1542207 w 1722437"/>
              <a:gd name="connsiteY17" fmla="*/ 70832 h 150812"/>
              <a:gd name="connsiteX18" fmla="*/ 1509107 w 1722437"/>
              <a:gd name="connsiteY18" fmla="*/ 70832 h 150812"/>
              <a:gd name="connsiteX19" fmla="*/ 1478786 w 1722437"/>
              <a:gd name="connsiteY19" fmla="*/ 146159 h 150812"/>
              <a:gd name="connsiteX20" fmla="*/ 1509107 w 1722437"/>
              <a:gd name="connsiteY20" fmla="*/ 146159 h 150812"/>
              <a:gd name="connsiteX21" fmla="*/ 1509107 w 1722437"/>
              <a:gd name="connsiteY21" fmla="*/ 92422 h 150812"/>
              <a:gd name="connsiteX22" fmla="*/ 1539349 w 1722437"/>
              <a:gd name="connsiteY22" fmla="*/ 92422 h 150812"/>
              <a:gd name="connsiteX23" fmla="*/ 1562288 w 1722437"/>
              <a:gd name="connsiteY23" fmla="*/ 113218 h 150812"/>
              <a:gd name="connsiteX24" fmla="*/ 1567130 w 1722437"/>
              <a:gd name="connsiteY24" fmla="*/ 146159 h 150812"/>
              <a:gd name="connsiteX25" fmla="*/ 1597372 w 1722437"/>
              <a:gd name="connsiteY25" fmla="*/ 146159 h 150812"/>
              <a:gd name="connsiteX26" fmla="*/ 1591578 w 1722437"/>
              <a:gd name="connsiteY26" fmla="*/ 113615 h 150812"/>
              <a:gd name="connsiteX27" fmla="*/ 1571575 w 1722437"/>
              <a:gd name="connsiteY27" fmla="*/ 81389 h 150812"/>
              <a:gd name="connsiteX28" fmla="*/ 1571575 w 1722437"/>
              <a:gd name="connsiteY28" fmla="*/ 81389 h 150812"/>
              <a:gd name="connsiteX29" fmla="*/ 1593324 w 1722437"/>
              <a:gd name="connsiteY29" fmla="*/ 46861 h 150812"/>
              <a:gd name="connsiteX30" fmla="*/ 1555780 w 1722437"/>
              <a:gd name="connsiteY30" fmla="*/ 8840 h 150812"/>
              <a:gd name="connsiteX31" fmla="*/ 1553081 w 1722437"/>
              <a:gd name="connsiteY31" fmla="*/ 8919 h 150812"/>
              <a:gd name="connsiteX32" fmla="*/ 1478786 w 1722437"/>
              <a:gd name="connsiteY32" fmla="*/ 8919 h 150812"/>
              <a:gd name="connsiteX33" fmla="*/ 1353850 w 1722437"/>
              <a:gd name="connsiteY33" fmla="*/ 146159 h 150812"/>
              <a:gd name="connsiteX34" fmla="*/ 1458387 w 1722437"/>
              <a:gd name="connsiteY34" fmla="*/ 146159 h 150812"/>
              <a:gd name="connsiteX35" fmla="*/ 1458387 w 1722437"/>
              <a:gd name="connsiteY35" fmla="*/ 120759 h 150812"/>
              <a:gd name="connsiteX36" fmla="*/ 1384171 w 1722437"/>
              <a:gd name="connsiteY36" fmla="*/ 120759 h 150812"/>
              <a:gd name="connsiteX37" fmla="*/ 1384171 w 1722437"/>
              <a:gd name="connsiteY37" fmla="*/ 87024 h 150812"/>
              <a:gd name="connsiteX38" fmla="*/ 1450846 w 1722437"/>
              <a:gd name="connsiteY38" fmla="*/ 87024 h 150812"/>
              <a:gd name="connsiteX39" fmla="*/ 1450846 w 1722437"/>
              <a:gd name="connsiteY39" fmla="*/ 63212 h 150812"/>
              <a:gd name="connsiteX40" fmla="*/ 1384171 w 1722437"/>
              <a:gd name="connsiteY40" fmla="*/ 63212 h 150812"/>
              <a:gd name="connsiteX41" fmla="*/ 1384171 w 1722437"/>
              <a:gd name="connsiteY41" fmla="*/ 33684 h 150812"/>
              <a:gd name="connsiteX42" fmla="*/ 1456799 w 1722437"/>
              <a:gd name="connsiteY42" fmla="*/ 33684 h 150812"/>
              <a:gd name="connsiteX43" fmla="*/ 1456799 w 1722437"/>
              <a:gd name="connsiteY43" fmla="*/ 8284 h 150812"/>
              <a:gd name="connsiteX44" fmla="*/ 1353612 w 1722437"/>
              <a:gd name="connsiteY44" fmla="*/ 8284 h 150812"/>
              <a:gd name="connsiteX45" fmla="*/ 1310114 w 1722437"/>
              <a:gd name="connsiteY45" fmla="*/ 146159 h 150812"/>
              <a:gd name="connsiteX46" fmla="*/ 1329244 w 1722437"/>
              <a:gd name="connsiteY46" fmla="*/ 146159 h 150812"/>
              <a:gd name="connsiteX47" fmla="*/ 1329244 w 1722437"/>
              <a:gd name="connsiteY47" fmla="*/ 71784 h 150812"/>
              <a:gd name="connsiteX48" fmla="*/ 1271379 w 1722437"/>
              <a:gd name="connsiteY48" fmla="*/ 71784 h 150812"/>
              <a:gd name="connsiteX49" fmla="*/ 1271379 w 1722437"/>
              <a:gd name="connsiteY49" fmla="*/ 94327 h 150812"/>
              <a:gd name="connsiteX50" fmla="*/ 1301859 w 1722437"/>
              <a:gd name="connsiteY50" fmla="*/ 94327 h 150812"/>
              <a:gd name="connsiteX51" fmla="*/ 1271998 w 1722437"/>
              <a:gd name="connsiteY51" fmla="*/ 124156 h 150812"/>
              <a:gd name="connsiteX52" fmla="*/ 1269077 w 1722437"/>
              <a:gd name="connsiteY52" fmla="*/ 124013 h 150812"/>
              <a:gd name="connsiteX53" fmla="*/ 1231612 w 1722437"/>
              <a:gd name="connsiteY53" fmla="*/ 77896 h 150812"/>
              <a:gd name="connsiteX54" fmla="*/ 1269077 w 1722437"/>
              <a:gd name="connsiteY54" fmla="*/ 30668 h 150812"/>
              <a:gd name="connsiteX55" fmla="*/ 1298208 w 1722437"/>
              <a:gd name="connsiteY55" fmla="*/ 53846 h 150812"/>
              <a:gd name="connsiteX56" fmla="*/ 1327100 w 1722437"/>
              <a:gd name="connsiteY56" fmla="*/ 53846 h 150812"/>
              <a:gd name="connsiteX57" fmla="*/ 1269077 w 1722437"/>
              <a:gd name="connsiteY57" fmla="*/ 5189 h 150812"/>
              <a:gd name="connsiteX58" fmla="*/ 1201370 w 1722437"/>
              <a:gd name="connsiteY58" fmla="*/ 77896 h 150812"/>
              <a:gd name="connsiteX59" fmla="*/ 1269077 w 1722437"/>
              <a:gd name="connsiteY59" fmla="*/ 149334 h 150812"/>
              <a:gd name="connsiteX60" fmla="*/ 1306860 w 1722437"/>
              <a:gd name="connsiteY60" fmla="*/ 130363 h 150812"/>
              <a:gd name="connsiteX61" fmla="*/ 1064607 w 1722437"/>
              <a:gd name="connsiteY61" fmla="*/ 146159 h 150812"/>
              <a:gd name="connsiteX62" fmla="*/ 1092944 w 1722437"/>
              <a:gd name="connsiteY62" fmla="*/ 146159 h 150812"/>
              <a:gd name="connsiteX63" fmla="*/ 1092944 w 1722437"/>
              <a:gd name="connsiteY63" fmla="*/ 54004 h 150812"/>
              <a:gd name="connsiteX64" fmla="*/ 1093341 w 1722437"/>
              <a:gd name="connsiteY64" fmla="*/ 54004 h 150812"/>
              <a:gd name="connsiteX65" fmla="*/ 1150650 w 1722437"/>
              <a:gd name="connsiteY65" fmla="*/ 146159 h 150812"/>
              <a:gd name="connsiteX66" fmla="*/ 1180892 w 1722437"/>
              <a:gd name="connsiteY66" fmla="*/ 146159 h 150812"/>
              <a:gd name="connsiteX67" fmla="*/ 1180892 w 1722437"/>
              <a:gd name="connsiteY67" fmla="*/ 8523 h 150812"/>
              <a:gd name="connsiteX68" fmla="*/ 1152555 w 1722437"/>
              <a:gd name="connsiteY68" fmla="*/ 8523 h 150812"/>
              <a:gd name="connsiteX69" fmla="*/ 1152555 w 1722437"/>
              <a:gd name="connsiteY69" fmla="*/ 100836 h 150812"/>
              <a:gd name="connsiteX70" fmla="*/ 1152158 w 1722437"/>
              <a:gd name="connsiteY70" fmla="*/ 100836 h 150812"/>
              <a:gd name="connsiteX71" fmla="*/ 1094690 w 1722437"/>
              <a:gd name="connsiteY71" fmla="*/ 8523 h 150812"/>
              <a:gd name="connsiteX72" fmla="*/ 1064607 w 1722437"/>
              <a:gd name="connsiteY72" fmla="*/ 8523 h 150812"/>
              <a:gd name="connsiteX73" fmla="*/ 985232 w 1722437"/>
              <a:gd name="connsiteY73" fmla="*/ 42416 h 150812"/>
              <a:gd name="connsiteX74" fmla="*/ 985232 w 1722437"/>
              <a:gd name="connsiteY74" fmla="*/ 42416 h 150812"/>
              <a:gd name="connsiteX75" fmla="*/ 1002615 w 1722437"/>
              <a:gd name="connsiteY75" fmla="*/ 92978 h 150812"/>
              <a:gd name="connsiteX76" fmla="*/ 967293 w 1722437"/>
              <a:gd name="connsiteY76" fmla="*/ 92978 h 150812"/>
              <a:gd name="connsiteX77" fmla="*/ 918002 w 1722437"/>
              <a:gd name="connsiteY77" fmla="*/ 146159 h 150812"/>
              <a:gd name="connsiteX78" fmla="*/ 948243 w 1722437"/>
              <a:gd name="connsiteY78" fmla="*/ 146159 h 150812"/>
              <a:gd name="connsiteX79" fmla="*/ 959356 w 1722437"/>
              <a:gd name="connsiteY79" fmla="*/ 115282 h 150812"/>
              <a:gd name="connsiteX80" fmla="*/ 1010870 w 1722437"/>
              <a:gd name="connsiteY80" fmla="*/ 115282 h 150812"/>
              <a:gd name="connsiteX81" fmla="*/ 1021268 w 1722437"/>
              <a:gd name="connsiteY81" fmla="*/ 145921 h 150812"/>
              <a:gd name="connsiteX82" fmla="*/ 1053018 w 1722437"/>
              <a:gd name="connsiteY82" fmla="*/ 145921 h 150812"/>
              <a:gd name="connsiteX83" fmla="*/ 1001504 w 1722437"/>
              <a:gd name="connsiteY83" fmla="*/ 8284 h 150812"/>
              <a:gd name="connsiteX84" fmla="*/ 970468 w 1722437"/>
              <a:gd name="connsiteY84" fmla="*/ 8284 h 150812"/>
              <a:gd name="connsiteX85" fmla="*/ 789731 w 1722437"/>
              <a:gd name="connsiteY85" fmla="*/ 146159 h 150812"/>
              <a:gd name="connsiteX86" fmla="*/ 820053 w 1722437"/>
              <a:gd name="connsiteY86" fmla="*/ 146159 h 150812"/>
              <a:gd name="connsiteX87" fmla="*/ 820053 w 1722437"/>
              <a:gd name="connsiteY87" fmla="*/ 86786 h 150812"/>
              <a:gd name="connsiteX88" fmla="*/ 875615 w 1722437"/>
              <a:gd name="connsiteY88" fmla="*/ 86786 h 150812"/>
              <a:gd name="connsiteX89" fmla="*/ 875615 w 1722437"/>
              <a:gd name="connsiteY89" fmla="*/ 146159 h 150812"/>
              <a:gd name="connsiteX90" fmla="*/ 905857 w 1722437"/>
              <a:gd name="connsiteY90" fmla="*/ 146159 h 150812"/>
              <a:gd name="connsiteX91" fmla="*/ 905857 w 1722437"/>
              <a:gd name="connsiteY91" fmla="*/ 8523 h 150812"/>
              <a:gd name="connsiteX92" fmla="*/ 875615 w 1722437"/>
              <a:gd name="connsiteY92" fmla="*/ 8523 h 150812"/>
              <a:gd name="connsiteX93" fmla="*/ 875615 w 1722437"/>
              <a:gd name="connsiteY93" fmla="*/ 61307 h 150812"/>
              <a:gd name="connsiteX94" fmla="*/ 820053 w 1722437"/>
              <a:gd name="connsiteY94" fmla="*/ 61307 h 150812"/>
              <a:gd name="connsiteX95" fmla="*/ 820053 w 1722437"/>
              <a:gd name="connsiteY95" fmla="*/ 8523 h 150812"/>
              <a:gd name="connsiteX96" fmla="*/ 789493 w 1722437"/>
              <a:gd name="connsiteY96" fmla="*/ 8523 h 150812"/>
              <a:gd name="connsiteX97" fmla="*/ 767983 w 1722437"/>
              <a:gd name="connsiteY97" fmla="*/ 54798 h 150812"/>
              <a:gd name="connsiteX98" fmla="*/ 708610 w 1722437"/>
              <a:gd name="connsiteY98" fmla="*/ 5189 h 150812"/>
              <a:gd name="connsiteX99" fmla="*/ 640903 w 1722437"/>
              <a:gd name="connsiteY99" fmla="*/ 77896 h 150812"/>
              <a:gd name="connsiteX100" fmla="*/ 708610 w 1722437"/>
              <a:gd name="connsiteY100" fmla="*/ 149334 h 150812"/>
              <a:gd name="connsiteX101" fmla="*/ 769094 w 1722437"/>
              <a:gd name="connsiteY101" fmla="*/ 92978 h 150812"/>
              <a:gd name="connsiteX102" fmla="*/ 739805 w 1722437"/>
              <a:gd name="connsiteY102" fmla="*/ 92978 h 150812"/>
              <a:gd name="connsiteX103" fmla="*/ 708610 w 1722437"/>
              <a:gd name="connsiteY103" fmla="*/ 123854 h 150812"/>
              <a:gd name="connsiteX104" fmla="*/ 671145 w 1722437"/>
              <a:gd name="connsiteY104" fmla="*/ 77738 h 150812"/>
              <a:gd name="connsiteX105" fmla="*/ 708610 w 1722437"/>
              <a:gd name="connsiteY105" fmla="*/ 30509 h 150812"/>
              <a:gd name="connsiteX106" fmla="*/ 738614 w 1722437"/>
              <a:gd name="connsiteY106" fmla="*/ 54322 h 150812"/>
              <a:gd name="connsiteX107" fmla="*/ 468342 w 1722437"/>
              <a:gd name="connsiteY107" fmla="*/ 146159 h 150812"/>
              <a:gd name="connsiteX108" fmla="*/ 572800 w 1722437"/>
              <a:gd name="connsiteY108" fmla="*/ 146159 h 150812"/>
              <a:gd name="connsiteX109" fmla="*/ 572800 w 1722437"/>
              <a:gd name="connsiteY109" fmla="*/ 120759 h 150812"/>
              <a:gd name="connsiteX110" fmla="*/ 498584 w 1722437"/>
              <a:gd name="connsiteY110" fmla="*/ 120759 h 150812"/>
              <a:gd name="connsiteX111" fmla="*/ 498584 w 1722437"/>
              <a:gd name="connsiteY111" fmla="*/ 87024 h 150812"/>
              <a:gd name="connsiteX112" fmla="*/ 565338 w 1722437"/>
              <a:gd name="connsiteY112" fmla="*/ 87024 h 150812"/>
              <a:gd name="connsiteX113" fmla="*/ 565338 w 1722437"/>
              <a:gd name="connsiteY113" fmla="*/ 63212 h 150812"/>
              <a:gd name="connsiteX114" fmla="*/ 498584 w 1722437"/>
              <a:gd name="connsiteY114" fmla="*/ 63212 h 150812"/>
              <a:gd name="connsiteX115" fmla="*/ 498584 w 1722437"/>
              <a:gd name="connsiteY115" fmla="*/ 33684 h 150812"/>
              <a:gd name="connsiteX116" fmla="*/ 571291 w 1722437"/>
              <a:gd name="connsiteY116" fmla="*/ 33684 h 150812"/>
              <a:gd name="connsiteX117" fmla="*/ 571291 w 1722437"/>
              <a:gd name="connsiteY117" fmla="*/ 8284 h 150812"/>
              <a:gd name="connsiteX118" fmla="*/ 468104 w 1722437"/>
              <a:gd name="connsiteY118" fmla="*/ 8284 h 150812"/>
              <a:gd name="connsiteX119" fmla="*/ 293717 w 1722437"/>
              <a:gd name="connsiteY119" fmla="*/ 146159 h 150812"/>
              <a:gd name="connsiteX120" fmla="*/ 322054 w 1722437"/>
              <a:gd name="connsiteY120" fmla="*/ 146159 h 150812"/>
              <a:gd name="connsiteX121" fmla="*/ 322054 w 1722437"/>
              <a:gd name="connsiteY121" fmla="*/ 49559 h 150812"/>
              <a:gd name="connsiteX122" fmla="*/ 322054 w 1722437"/>
              <a:gd name="connsiteY122" fmla="*/ 49559 h 150812"/>
              <a:gd name="connsiteX123" fmla="*/ 355788 w 1722437"/>
              <a:gd name="connsiteY123" fmla="*/ 146159 h 150812"/>
              <a:gd name="connsiteX124" fmla="*/ 379125 w 1722437"/>
              <a:gd name="connsiteY124" fmla="*/ 146159 h 150812"/>
              <a:gd name="connsiteX125" fmla="*/ 412938 w 1722437"/>
              <a:gd name="connsiteY125" fmla="*/ 48607 h 150812"/>
              <a:gd name="connsiteX126" fmla="*/ 412938 w 1722437"/>
              <a:gd name="connsiteY126" fmla="*/ 48607 h 150812"/>
              <a:gd name="connsiteX127" fmla="*/ 412938 w 1722437"/>
              <a:gd name="connsiteY127" fmla="*/ 146159 h 150812"/>
              <a:gd name="connsiteX128" fmla="*/ 441275 w 1722437"/>
              <a:gd name="connsiteY128" fmla="*/ 146159 h 150812"/>
              <a:gd name="connsiteX129" fmla="*/ 441275 w 1722437"/>
              <a:gd name="connsiteY129" fmla="*/ 8523 h 150812"/>
              <a:gd name="connsiteX130" fmla="*/ 398730 w 1722437"/>
              <a:gd name="connsiteY130" fmla="*/ 8523 h 150812"/>
              <a:gd name="connsiteX131" fmla="*/ 368806 w 1722437"/>
              <a:gd name="connsiteY131" fmla="*/ 103217 h 150812"/>
              <a:gd name="connsiteX132" fmla="*/ 368806 w 1722437"/>
              <a:gd name="connsiteY132" fmla="*/ 103217 h 150812"/>
              <a:gd name="connsiteX133" fmla="*/ 336580 w 1722437"/>
              <a:gd name="connsiteY133" fmla="*/ 8523 h 150812"/>
              <a:gd name="connsiteX134" fmla="*/ 293955 w 1722437"/>
              <a:gd name="connsiteY134" fmla="*/ 8523 h 150812"/>
              <a:gd name="connsiteX135" fmla="*/ 214342 w 1722437"/>
              <a:gd name="connsiteY135" fmla="*/ 42416 h 150812"/>
              <a:gd name="connsiteX136" fmla="*/ 214342 w 1722437"/>
              <a:gd name="connsiteY136" fmla="*/ 42416 h 150812"/>
              <a:gd name="connsiteX137" fmla="*/ 231725 w 1722437"/>
              <a:gd name="connsiteY137" fmla="*/ 92978 h 150812"/>
              <a:gd name="connsiteX138" fmla="*/ 196006 w 1722437"/>
              <a:gd name="connsiteY138" fmla="*/ 92978 h 150812"/>
              <a:gd name="connsiteX139" fmla="*/ 146556 w 1722437"/>
              <a:gd name="connsiteY139" fmla="*/ 146159 h 150812"/>
              <a:gd name="connsiteX140" fmla="*/ 177194 w 1722437"/>
              <a:gd name="connsiteY140" fmla="*/ 146159 h 150812"/>
              <a:gd name="connsiteX141" fmla="*/ 188069 w 1722437"/>
              <a:gd name="connsiteY141" fmla="*/ 115282 h 150812"/>
              <a:gd name="connsiteX142" fmla="*/ 239583 w 1722437"/>
              <a:gd name="connsiteY142" fmla="*/ 115282 h 150812"/>
              <a:gd name="connsiteX143" fmla="*/ 249743 w 1722437"/>
              <a:gd name="connsiteY143" fmla="*/ 146159 h 150812"/>
              <a:gd name="connsiteX144" fmla="*/ 281493 w 1722437"/>
              <a:gd name="connsiteY144" fmla="*/ 146159 h 150812"/>
              <a:gd name="connsiteX145" fmla="*/ 229899 w 1722437"/>
              <a:gd name="connsiteY145" fmla="*/ 8523 h 150812"/>
              <a:gd name="connsiteX146" fmla="*/ 198864 w 1722437"/>
              <a:gd name="connsiteY146" fmla="*/ 8523 h 150812"/>
              <a:gd name="connsiteX147" fmla="*/ 113615 w 1722437"/>
              <a:gd name="connsiteY147" fmla="*/ 146159 h 150812"/>
              <a:gd name="connsiteX148" fmla="*/ 132903 w 1722437"/>
              <a:gd name="connsiteY148" fmla="*/ 146159 h 150812"/>
              <a:gd name="connsiteX149" fmla="*/ 132903 w 1722437"/>
              <a:gd name="connsiteY149" fmla="*/ 71784 h 150812"/>
              <a:gd name="connsiteX150" fmla="*/ 75118 w 1722437"/>
              <a:gd name="connsiteY150" fmla="*/ 71784 h 150812"/>
              <a:gd name="connsiteX151" fmla="*/ 75118 w 1722437"/>
              <a:gd name="connsiteY151" fmla="*/ 94327 h 150812"/>
              <a:gd name="connsiteX152" fmla="*/ 105598 w 1722437"/>
              <a:gd name="connsiteY152" fmla="*/ 94327 h 150812"/>
              <a:gd name="connsiteX153" fmla="*/ 75739 w 1722437"/>
              <a:gd name="connsiteY153" fmla="*/ 124156 h 150812"/>
              <a:gd name="connsiteX154" fmla="*/ 72816 w 1722437"/>
              <a:gd name="connsiteY154" fmla="*/ 124013 h 150812"/>
              <a:gd name="connsiteX155" fmla="*/ 35431 w 1722437"/>
              <a:gd name="connsiteY155" fmla="*/ 77896 h 150812"/>
              <a:gd name="connsiteX156" fmla="*/ 72816 w 1722437"/>
              <a:gd name="connsiteY156" fmla="*/ 30668 h 150812"/>
              <a:gd name="connsiteX157" fmla="*/ 101947 w 1722437"/>
              <a:gd name="connsiteY157" fmla="*/ 53846 h 150812"/>
              <a:gd name="connsiteX158" fmla="*/ 130681 w 1722437"/>
              <a:gd name="connsiteY158" fmla="*/ 53846 h 150812"/>
              <a:gd name="connsiteX159" fmla="*/ 72658 w 1722437"/>
              <a:gd name="connsiteY159" fmla="*/ 5189 h 150812"/>
              <a:gd name="connsiteX160" fmla="*/ 4951 w 1722437"/>
              <a:gd name="connsiteY160" fmla="*/ 77896 h 150812"/>
              <a:gd name="connsiteX161" fmla="*/ 72658 w 1722437"/>
              <a:gd name="connsiteY161" fmla="*/ 149334 h 150812"/>
              <a:gd name="connsiteX162" fmla="*/ 110440 w 1722437"/>
              <a:gd name="connsiteY162" fmla="*/ 130363 h 150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</a:cxnLst>
            <a:rect l="l" t="t" r="r" b="b"/>
            <a:pathLst>
              <a:path w="1722437" h="150812">
                <a:moveTo>
                  <a:pt x="1609358" y="100518"/>
                </a:moveTo>
                <a:cubicBezTo>
                  <a:pt x="1608961" y="134411"/>
                  <a:pt x="1637457" y="149493"/>
                  <a:pt x="1667937" y="149493"/>
                </a:cubicBezTo>
                <a:cubicBezTo>
                  <a:pt x="1705402" y="149493"/>
                  <a:pt x="1725246" y="130522"/>
                  <a:pt x="1725246" y="105281"/>
                </a:cubicBezTo>
                <a:cubicBezTo>
                  <a:pt x="1725246" y="74086"/>
                  <a:pt x="1694369" y="67736"/>
                  <a:pt x="1684367" y="65196"/>
                </a:cubicBezTo>
                <a:cubicBezTo>
                  <a:pt x="1649839" y="56306"/>
                  <a:pt x="1643251" y="54957"/>
                  <a:pt x="1643251" y="44400"/>
                </a:cubicBezTo>
                <a:cubicBezTo>
                  <a:pt x="1643251" y="33843"/>
                  <a:pt x="1654443" y="28525"/>
                  <a:pt x="1664127" y="28525"/>
                </a:cubicBezTo>
                <a:cubicBezTo>
                  <a:pt x="1678573" y="28525"/>
                  <a:pt x="1690320" y="32732"/>
                  <a:pt x="1691273" y="49321"/>
                </a:cubicBezTo>
                <a:lnTo>
                  <a:pt x="1720562" y="49321"/>
                </a:lnTo>
                <a:cubicBezTo>
                  <a:pt x="1720562" y="17571"/>
                  <a:pt x="1694210" y="4951"/>
                  <a:pt x="1665476" y="4951"/>
                </a:cubicBezTo>
                <a:cubicBezTo>
                  <a:pt x="1640552" y="4951"/>
                  <a:pt x="1613962" y="18524"/>
                  <a:pt x="1613962" y="46623"/>
                </a:cubicBezTo>
                <a:cubicBezTo>
                  <a:pt x="1613962" y="72499"/>
                  <a:pt x="1634599" y="80357"/>
                  <a:pt x="1654999" y="85754"/>
                </a:cubicBezTo>
                <a:cubicBezTo>
                  <a:pt x="1675398" y="91152"/>
                  <a:pt x="1695956" y="93692"/>
                  <a:pt x="1695956" y="108535"/>
                </a:cubicBezTo>
                <a:cubicBezTo>
                  <a:pt x="1695956" y="123378"/>
                  <a:pt x="1679684" y="125680"/>
                  <a:pt x="1669127" y="125680"/>
                </a:cubicBezTo>
                <a:cubicBezTo>
                  <a:pt x="1653252" y="125680"/>
                  <a:pt x="1638647" y="118536"/>
                  <a:pt x="1638647" y="100280"/>
                </a:cubicBezTo>
                <a:close/>
                <a:moveTo>
                  <a:pt x="1509107" y="32017"/>
                </a:moveTo>
                <a:lnTo>
                  <a:pt x="1542207" y="32017"/>
                </a:lnTo>
                <a:cubicBezTo>
                  <a:pt x="1555780" y="32017"/>
                  <a:pt x="1563082" y="37812"/>
                  <a:pt x="1563082" y="51147"/>
                </a:cubicBezTo>
                <a:cubicBezTo>
                  <a:pt x="1563082" y="64482"/>
                  <a:pt x="1555780" y="70832"/>
                  <a:pt x="1542207" y="70832"/>
                </a:cubicBezTo>
                <a:lnTo>
                  <a:pt x="1509107" y="70832"/>
                </a:lnTo>
                <a:close/>
                <a:moveTo>
                  <a:pt x="1478786" y="146159"/>
                </a:moveTo>
                <a:lnTo>
                  <a:pt x="1509107" y="146159"/>
                </a:lnTo>
                <a:lnTo>
                  <a:pt x="1509107" y="92422"/>
                </a:lnTo>
                <a:lnTo>
                  <a:pt x="1539349" y="92422"/>
                </a:lnTo>
                <a:cubicBezTo>
                  <a:pt x="1554589" y="92422"/>
                  <a:pt x="1560145" y="98772"/>
                  <a:pt x="1562288" y="113218"/>
                </a:cubicBezTo>
                <a:cubicBezTo>
                  <a:pt x="1562685" y="124347"/>
                  <a:pt x="1564305" y="135388"/>
                  <a:pt x="1567130" y="146159"/>
                </a:cubicBezTo>
                <a:lnTo>
                  <a:pt x="1597372" y="146159"/>
                </a:lnTo>
                <a:cubicBezTo>
                  <a:pt x="1591975" y="138221"/>
                  <a:pt x="1592213" y="122346"/>
                  <a:pt x="1591578" y="113615"/>
                </a:cubicBezTo>
                <a:cubicBezTo>
                  <a:pt x="1590625" y="99724"/>
                  <a:pt x="1586419" y="85278"/>
                  <a:pt x="1571575" y="81389"/>
                </a:cubicBezTo>
                <a:lnTo>
                  <a:pt x="1571575" y="81389"/>
                </a:lnTo>
                <a:cubicBezTo>
                  <a:pt x="1585736" y="76047"/>
                  <a:pt x="1594618" y="61942"/>
                  <a:pt x="1593324" y="46861"/>
                </a:cubicBezTo>
                <a:cubicBezTo>
                  <a:pt x="1593459" y="25993"/>
                  <a:pt x="1576648" y="8975"/>
                  <a:pt x="1555780" y="8840"/>
                </a:cubicBezTo>
                <a:cubicBezTo>
                  <a:pt x="1554883" y="8832"/>
                  <a:pt x="1553978" y="8864"/>
                  <a:pt x="1553081" y="8919"/>
                </a:cubicBezTo>
                <a:lnTo>
                  <a:pt x="1478786" y="8919"/>
                </a:lnTo>
                <a:close/>
                <a:moveTo>
                  <a:pt x="1353850" y="146159"/>
                </a:moveTo>
                <a:lnTo>
                  <a:pt x="1458387" y="146159"/>
                </a:lnTo>
                <a:lnTo>
                  <a:pt x="1458387" y="120759"/>
                </a:lnTo>
                <a:lnTo>
                  <a:pt x="1384171" y="120759"/>
                </a:lnTo>
                <a:lnTo>
                  <a:pt x="1384171" y="87024"/>
                </a:lnTo>
                <a:lnTo>
                  <a:pt x="1450846" y="87024"/>
                </a:lnTo>
                <a:lnTo>
                  <a:pt x="1450846" y="63212"/>
                </a:lnTo>
                <a:lnTo>
                  <a:pt x="1384171" y="63212"/>
                </a:lnTo>
                <a:lnTo>
                  <a:pt x="1384171" y="33684"/>
                </a:lnTo>
                <a:lnTo>
                  <a:pt x="1456799" y="33684"/>
                </a:lnTo>
                <a:lnTo>
                  <a:pt x="1456799" y="8284"/>
                </a:lnTo>
                <a:lnTo>
                  <a:pt x="1353612" y="8284"/>
                </a:lnTo>
                <a:close/>
                <a:moveTo>
                  <a:pt x="1310114" y="146159"/>
                </a:moveTo>
                <a:lnTo>
                  <a:pt x="1329244" y="146159"/>
                </a:lnTo>
                <a:lnTo>
                  <a:pt x="1329244" y="71784"/>
                </a:lnTo>
                <a:lnTo>
                  <a:pt x="1271379" y="71784"/>
                </a:lnTo>
                <a:lnTo>
                  <a:pt x="1271379" y="94327"/>
                </a:lnTo>
                <a:lnTo>
                  <a:pt x="1301859" y="94327"/>
                </a:lnTo>
                <a:cubicBezTo>
                  <a:pt x="1301851" y="110813"/>
                  <a:pt x="1288485" y="124164"/>
                  <a:pt x="1271998" y="124156"/>
                </a:cubicBezTo>
                <a:cubicBezTo>
                  <a:pt x="1271022" y="124156"/>
                  <a:pt x="1270046" y="124108"/>
                  <a:pt x="1269077" y="124013"/>
                </a:cubicBezTo>
                <a:cubicBezTo>
                  <a:pt x="1241852" y="124013"/>
                  <a:pt x="1231612" y="100836"/>
                  <a:pt x="1231612" y="77896"/>
                </a:cubicBezTo>
                <a:cubicBezTo>
                  <a:pt x="1231612" y="54957"/>
                  <a:pt x="1241852" y="30668"/>
                  <a:pt x="1269077" y="30668"/>
                </a:cubicBezTo>
                <a:cubicBezTo>
                  <a:pt x="1283214" y="30041"/>
                  <a:pt x="1295644" y="39931"/>
                  <a:pt x="1298208" y="53846"/>
                </a:cubicBezTo>
                <a:lnTo>
                  <a:pt x="1327100" y="53846"/>
                </a:lnTo>
                <a:cubicBezTo>
                  <a:pt x="1323846" y="22572"/>
                  <a:pt x="1297176" y="5189"/>
                  <a:pt x="1269077" y="5189"/>
                </a:cubicBezTo>
                <a:cubicBezTo>
                  <a:pt x="1226453" y="5189"/>
                  <a:pt x="1201370" y="36939"/>
                  <a:pt x="1201370" y="77896"/>
                </a:cubicBezTo>
                <a:cubicBezTo>
                  <a:pt x="1201370" y="118854"/>
                  <a:pt x="1226453" y="149334"/>
                  <a:pt x="1269077" y="149334"/>
                </a:cubicBezTo>
                <a:cubicBezTo>
                  <a:pt x="1283976" y="149405"/>
                  <a:pt x="1298017" y="142357"/>
                  <a:pt x="1306860" y="130363"/>
                </a:cubicBezTo>
                <a:close/>
                <a:moveTo>
                  <a:pt x="1064607" y="146159"/>
                </a:moveTo>
                <a:lnTo>
                  <a:pt x="1092944" y="146159"/>
                </a:lnTo>
                <a:lnTo>
                  <a:pt x="1092944" y="54004"/>
                </a:lnTo>
                <a:lnTo>
                  <a:pt x="1093341" y="54004"/>
                </a:lnTo>
                <a:lnTo>
                  <a:pt x="1150650" y="146159"/>
                </a:lnTo>
                <a:lnTo>
                  <a:pt x="1180892" y="146159"/>
                </a:lnTo>
                <a:lnTo>
                  <a:pt x="1180892" y="8523"/>
                </a:lnTo>
                <a:lnTo>
                  <a:pt x="1152555" y="8523"/>
                </a:lnTo>
                <a:lnTo>
                  <a:pt x="1152555" y="100836"/>
                </a:lnTo>
                <a:lnTo>
                  <a:pt x="1152158" y="100836"/>
                </a:lnTo>
                <a:lnTo>
                  <a:pt x="1094690" y="8523"/>
                </a:lnTo>
                <a:lnTo>
                  <a:pt x="1064607" y="8523"/>
                </a:lnTo>
                <a:close/>
                <a:moveTo>
                  <a:pt x="985232" y="42416"/>
                </a:moveTo>
                <a:lnTo>
                  <a:pt x="985232" y="42416"/>
                </a:lnTo>
                <a:lnTo>
                  <a:pt x="1002615" y="92978"/>
                </a:lnTo>
                <a:lnTo>
                  <a:pt x="967293" y="92978"/>
                </a:lnTo>
                <a:close/>
                <a:moveTo>
                  <a:pt x="918002" y="146159"/>
                </a:moveTo>
                <a:lnTo>
                  <a:pt x="948243" y="146159"/>
                </a:lnTo>
                <a:lnTo>
                  <a:pt x="959356" y="115282"/>
                </a:lnTo>
                <a:lnTo>
                  <a:pt x="1010870" y="115282"/>
                </a:lnTo>
                <a:lnTo>
                  <a:pt x="1021268" y="145921"/>
                </a:lnTo>
                <a:lnTo>
                  <a:pt x="1053018" y="145921"/>
                </a:lnTo>
                <a:lnTo>
                  <a:pt x="1001504" y="8284"/>
                </a:lnTo>
                <a:lnTo>
                  <a:pt x="970468" y="8284"/>
                </a:lnTo>
                <a:close/>
                <a:moveTo>
                  <a:pt x="789731" y="146159"/>
                </a:moveTo>
                <a:lnTo>
                  <a:pt x="820053" y="146159"/>
                </a:lnTo>
                <a:lnTo>
                  <a:pt x="820053" y="86786"/>
                </a:lnTo>
                <a:lnTo>
                  <a:pt x="875615" y="86786"/>
                </a:lnTo>
                <a:lnTo>
                  <a:pt x="875615" y="146159"/>
                </a:lnTo>
                <a:lnTo>
                  <a:pt x="905857" y="146159"/>
                </a:lnTo>
                <a:lnTo>
                  <a:pt x="905857" y="8523"/>
                </a:lnTo>
                <a:lnTo>
                  <a:pt x="875615" y="8523"/>
                </a:lnTo>
                <a:lnTo>
                  <a:pt x="875615" y="61307"/>
                </a:lnTo>
                <a:lnTo>
                  <a:pt x="820053" y="61307"/>
                </a:lnTo>
                <a:lnTo>
                  <a:pt x="820053" y="8523"/>
                </a:lnTo>
                <a:lnTo>
                  <a:pt x="789493" y="8523"/>
                </a:lnTo>
                <a:close/>
                <a:moveTo>
                  <a:pt x="767983" y="54798"/>
                </a:moveTo>
                <a:cubicBezTo>
                  <a:pt x="764332" y="23048"/>
                  <a:pt x="738852" y="5189"/>
                  <a:pt x="708610" y="5189"/>
                </a:cubicBezTo>
                <a:cubicBezTo>
                  <a:pt x="665986" y="5189"/>
                  <a:pt x="640903" y="36939"/>
                  <a:pt x="640903" y="77896"/>
                </a:cubicBezTo>
                <a:cubicBezTo>
                  <a:pt x="640903" y="118854"/>
                  <a:pt x="665986" y="149334"/>
                  <a:pt x="708610" y="149334"/>
                </a:cubicBezTo>
                <a:cubicBezTo>
                  <a:pt x="742345" y="149334"/>
                  <a:pt x="765998" y="127347"/>
                  <a:pt x="769094" y="92978"/>
                </a:cubicBezTo>
                <a:lnTo>
                  <a:pt x="739805" y="92978"/>
                </a:lnTo>
                <a:cubicBezTo>
                  <a:pt x="737503" y="111154"/>
                  <a:pt x="727105" y="123854"/>
                  <a:pt x="708610" y="123854"/>
                </a:cubicBezTo>
                <a:cubicBezTo>
                  <a:pt x="681385" y="123854"/>
                  <a:pt x="671145" y="100677"/>
                  <a:pt x="671145" y="77738"/>
                </a:cubicBezTo>
                <a:cubicBezTo>
                  <a:pt x="671145" y="54798"/>
                  <a:pt x="681385" y="30509"/>
                  <a:pt x="708610" y="30509"/>
                </a:cubicBezTo>
                <a:cubicBezTo>
                  <a:pt x="723080" y="30073"/>
                  <a:pt x="735756" y="40130"/>
                  <a:pt x="738614" y="54322"/>
                </a:cubicBezTo>
                <a:close/>
                <a:moveTo>
                  <a:pt x="468342" y="146159"/>
                </a:moveTo>
                <a:lnTo>
                  <a:pt x="572800" y="146159"/>
                </a:lnTo>
                <a:lnTo>
                  <a:pt x="572800" y="120759"/>
                </a:lnTo>
                <a:lnTo>
                  <a:pt x="498584" y="120759"/>
                </a:lnTo>
                <a:lnTo>
                  <a:pt x="498584" y="87024"/>
                </a:lnTo>
                <a:lnTo>
                  <a:pt x="565338" y="87024"/>
                </a:lnTo>
                <a:lnTo>
                  <a:pt x="565338" y="63212"/>
                </a:lnTo>
                <a:lnTo>
                  <a:pt x="498584" y="63212"/>
                </a:lnTo>
                <a:lnTo>
                  <a:pt x="498584" y="33684"/>
                </a:lnTo>
                <a:lnTo>
                  <a:pt x="571291" y="33684"/>
                </a:lnTo>
                <a:lnTo>
                  <a:pt x="571291" y="8284"/>
                </a:lnTo>
                <a:lnTo>
                  <a:pt x="468104" y="8284"/>
                </a:lnTo>
                <a:close/>
                <a:moveTo>
                  <a:pt x="293717" y="146159"/>
                </a:moveTo>
                <a:lnTo>
                  <a:pt x="322054" y="146159"/>
                </a:lnTo>
                <a:lnTo>
                  <a:pt x="322054" y="49559"/>
                </a:lnTo>
                <a:lnTo>
                  <a:pt x="322054" y="49559"/>
                </a:lnTo>
                <a:lnTo>
                  <a:pt x="355788" y="146159"/>
                </a:lnTo>
                <a:lnTo>
                  <a:pt x="379125" y="146159"/>
                </a:lnTo>
                <a:lnTo>
                  <a:pt x="412938" y="48607"/>
                </a:lnTo>
                <a:lnTo>
                  <a:pt x="412938" y="48607"/>
                </a:lnTo>
                <a:lnTo>
                  <a:pt x="412938" y="146159"/>
                </a:lnTo>
                <a:lnTo>
                  <a:pt x="441275" y="146159"/>
                </a:lnTo>
                <a:lnTo>
                  <a:pt x="441275" y="8523"/>
                </a:lnTo>
                <a:lnTo>
                  <a:pt x="398730" y="8523"/>
                </a:lnTo>
                <a:lnTo>
                  <a:pt x="368806" y="103217"/>
                </a:lnTo>
                <a:lnTo>
                  <a:pt x="368806" y="103217"/>
                </a:lnTo>
                <a:lnTo>
                  <a:pt x="336580" y="8523"/>
                </a:lnTo>
                <a:lnTo>
                  <a:pt x="293955" y="8523"/>
                </a:lnTo>
                <a:close/>
                <a:moveTo>
                  <a:pt x="214342" y="42416"/>
                </a:moveTo>
                <a:lnTo>
                  <a:pt x="214342" y="42416"/>
                </a:lnTo>
                <a:lnTo>
                  <a:pt x="231725" y="92978"/>
                </a:lnTo>
                <a:lnTo>
                  <a:pt x="196006" y="92978"/>
                </a:lnTo>
                <a:close/>
                <a:moveTo>
                  <a:pt x="146556" y="146159"/>
                </a:moveTo>
                <a:lnTo>
                  <a:pt x="177194" y="146159"/>
                </a:lnTo>
                <a:lnTo>
                  <a:pt x="188069" y="115282"/>
                </a:lnTo>
                <a:lnTo>
                  <a:pt x="239583" y="115282"/>
                </a:lnTo>
                <a:lnTo>
                  <a:pt x="249743" y="146159"/>
                </a:lnTo>
                <a:lnTo>
                  <a:pt x="281493" y="146159"/>
                </a:lnTo>
                <a:lnTo>
                  <a:pt x="229899" y="8523"/>
                </a:lnTo>
                <a:lnTo>
                  <a:pt x="198864" y="8523"/>
                </a:lnTo>
                <a:close/>
                <a:moveTo>
                  <a:pt x="113615" y="146159"/>
                </a:moveTo>
                <a:lnTo>
                  <a:pt x="132903" y="146159"/>
                </a:lnTo>
                <a:lnTo>
                  <a:pt x="132903" y="71784"/>
                </a:lnTo>
                <a:lnTo>
                  <a:pt x="75118" y="71784"/>
                </a:lnTo>
                <a:lnTo>
                  <a:pt x="75118" y="94327"/>
                </a:lnTo>
                <a:lnTo>
                  <a:pt x="105598" y="94327"/>
                </a:lnTo>
                <a:cubicBezTo>
                  <a:pt x="105590" y="110813"/>
                  <a:pt x="92222" y="124164"/>
                  <a:pt x="75739" y="124156"/>
                </a:cubicBezTo>
                <a:cubicBezTo>
                  <a:pt x="74763" y="124156"/>
                  <a:pt x="73788" y="124108"/>
                  <a:pt x="72816" y="124013"/>
                </a:cubicBezTo>
                <a:cubicBezTo>
                  <a:pt x="45591" y="124013"/>
                  <a:pt x="35431" y="100836"/>
                  <a:pt x="35431" y="77896"/>
                </a:cubicBezTo>
                <a:cubicBezTo>
                  <a:pt x="35431" y="54957"/>
                  <a:pt x="45591" y="30668"/>
                  <a:pt x="72816" y="30668"/>
                </a:cubicBezTo>
                <a:cubicBezTo>
                  <a:pt x="86963" y="30001"/>
                  <a:pt x="99417" y="39915"/>
                  <a:pt x="101947" y="53846"/>
                </a:cubicBezTo>
                <a:lnTo>
                  <a:pt x="130681" y="53846"/>
                </a:lnTo>
                <a:cubicBezTo>
                  <a:pt x="127426" y="22572"/>
                  <a:pt x="100836" y="5189"/>
                  <a:pt x="72658" y="5189"/>
                </a:cubicBezTo>
                <a:cubicBezTo>
                  <a:pt x="30033" y="5189"/>
                  <a:pt x="4951" y="36939"/>
                  <a:pt x="4951" y="77896"/>
                </a:cubicBezTo>
                <a:cubicBezTo>
                  <a:pt x="4951" y="118854"/>
                  <a:pt x="30033" y="149334"/>
                  <a:pt x="72658" y="149334"/>
                </a:cubicBezTo>
                <a:cubicBezTo>
                  <a:pt x="87564" y="149429"/>
                  <a:pt x="101614" y="142373"/>
                  <a:pt x="110440" y="130363"/>
                </a:cubicBezTo>
                <a:close/>
              </a:path>
            </a:pathLst>
          </a:custGeom>
          <a:solidFill>
            <a:schemeClr val="bg2"/>
          </a:solidFill>
          <a:ln w="7921" cap="flat">
            <a:noFill/>
            <a:prstDash val="solid"/>
            <a:miter/>
          </a:ln>
        </p:spPr>
        <p:txBody>
          <a:bodyPr rtlCol="0" anchor="ctr"/>
          <a:lstStyle/>
          <a:p>
            <a:endParaRPr lang="sv-SE" noProof="0" dirty="0"/>
          </a:p>
        </p:txBody>
      </p:sp>
      <p:sp>
        <p:nvSpPr>
          <p:cNvPr id="38" name="Logo shape cutout" hidden="1">
            <a:extLst>
              <a:ext uri="{FF2B5EF4-FFF2-40B4-BE49-F238E27FC236}">
                <a16:creationId xmlns:a16="http://schemas.microsoft.com/office/drawing/2014/main" id="{CF3EF6B3-6446-4F99-A7F5-2442D70F7A87}"/>
              </a:ext>
            </a:extLst>
          </p:cNvPr>
          <p:cNvSpPr>
            <a:spLocks/>
          </p:cNvSpPr>
          <p:nvPr userDrawn="1"/>
        </p:nvSpPr>
        <p:spPr bwMode="auto">
          <a:xfrm>
            <a:off x="10730262" y="5358931"/>
            <a:ext cx="860833" cy="789456"/>
          </a:xfrm>
          <a:custGeom>
            <a:avLst/>
            <a:gdLst>
              <a:gd name="connsiteX0" fmla="*/ 0 w 860833"/>
              <a:gd name="connsiteY0" fmla="*/ 0 h 789456"/>
              <a:gd name="connsiteX1" fmla="*/ 842054 w 860833"/>
              <a:gd name="connsiteY1" fmla="*/ 0 h 789456"/>
              <a:gd name="connsiteX2" fmla="*/ 793797 w 860833"/>
              <a:gd name="connsiteY2" fmla="*/ 688571 h 789456"/>
              <a:gd name="connsiteX3" fmla="*/ 758409 w 860833"/>
              <a:gd name="connsiteY3" fmla="*/ 789456 h 789456"/>
              <a:gd name="connsiteX4" fmla="*/ 0 w 860833"/>
              <a:gd name="connsiteY4" fmla="*/ 789456 h 789456"/>
              <a:gd name="connsiteX5" fmla="*/ 0 w 860833"/>
              <a:gd name="connsiteY5" fmla="*/ 651896 h 789456"/>
              <a:gd name="connsiteX6" fmla="*/ 0 w 860833"/>
              <a:gd name="connsiteY6" fmla="*/ 0 h 789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33" h="789456">
                <a:moveTo>
                  <a:pt x="0" y="0"/>
                </a:moveTo>
                <a:cubicBezTo>
                  <a:pt x="842054" y="0"/>
                  <a:pt x="842054" y="0"/>
                  <a:pt x="842054" y="0"/>
                </a:cubicBezTo>
                <a:cubicBezTo>
                  <a:pt x="874996" y="230865"/>
                  <a:pt x="867984" y="451672"/>
                  <a:pt x="793797" y="688571"/>
                </a:cubicBezTo>
                <a:lnTo>
                  <a:pt x="758409" y="789456"/>
                </a:lnTo>
                <a:lnTo>
                  <a:pt x="0" y="789456"/>
                </a:lnTo>
                <a:lnTo>
                  <a:pt x="0" y="651896"/>
                </a:ln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sv-SE" noProof="0" dirty="0"/>
          </a:p>
        </p:txBody>
      </p:sp>
      <p:pic>
        <p:nvPicPr>
          <p:cNvPr id="16" name="IpsosLogo">
            <a:extLst>
              <a:ext uri="{FF2B5EF4-FFF2-40B4-BE49-F238E27FC236}">
                <a16:creationId xmlns:a16="http://schemas.microsoft.com/office/drawing/2014/main" id="{C1B8EB55-E36D-488C-9A31-C0FE08E681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30260" y="5358931"/>
            <a:ext cx="863743" cy="7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9645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323">
          <p15:clr>
            <a:srgbClr val="FBAE40"/>
          </p15:clr>
        </p15:guide>
        <p15:guide id="4" orient="horz" pos="1888">
          <p15:clr>
            <a:srgbClr val="FBAE40"/>
          </p15:clr>
        </p15:guide>
        <p15:guide id="5" orient="horz" pos="3317">
          <p15:clr>
            <a:srgbClr val="FBAE40"/>
          </p15:clr>
        </p15:guide>
        <p15:guide id="6" pos="3409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Text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80F3A8-E255-439C-855F-3431D2A9AD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8" y="368300"/>
            <a:ext cx="5274000" cy="387798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TITLE OF THE SLIDE – one line</a:t>
            </a:r>
            <a:endParaRPr lang="sv-SE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7E3E18FB-D9A3-4E90-AC92-ECC1E796D5D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10009" y="846000"/>
            <a:ext cx="5274000" cy="349702"/>
          </a:xfrm>
          <a:noFill/>
        </p:spPr>
        <p:txBody>
          <a:bodyPr wrap="square" lIns="0" tIns="36000" rIns="0" bIns="36000" anchor="b"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Subtitle of the slide – One line</a:t>
            </a:r>
            <a:endParaRPr lang="sv-SE" dirty="0"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49D2D0E9-B6D2-4330-9CEE-E3BFE462C4E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7988" y="846000"/>
            <a:ext cx="5274000" cy="349702"/>
          </a:xfrm>
          <a:noFill/>
        </p:spPr>
        <p:txBody>
          <a:bodyPr wrap="square" lIns="0" tIns="36000" rIns="0" bIns="36000" anchor="b"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Subtitle of the slide – One line</a:t>
            </a:r>
            <a:endParaRPr lang="sv-SE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C6340244-3EF0-43F9-B482-4EBE767E891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510009" y="368301"/>
            <a:ext cx="5274000" cy="387798"/>
          </a:xfrm>
        </p:spPr>
        <p:txBody>
          <a:bodyPr bIns="0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 lang="en-US" sz="2400" b="0" kern="1200" cap="all" spc="0" baseline="0" dirty="0" smtClean="0">
                <a:solidFill>
                  <a:schemeClr val="bg2"/>
                </a:solidFill>
                <a:latin typeface="+mn-lt"/>
                <a:ea typeface="+mj-ea"/>
                <a:cs typeface="+mj-cs"/>
              </a:defRPr>
            </a:lvl1pPr>
            <a:lvl5pPr marL="850900" indent="0">
              <a:buNone/>
              <a:defRPr/>
            </a:lvl5pPr>
          </a:lstStyle>
          <a:p>
            <a:r>
              <a:rPr lang="sv-SE"/>
              <a:t>TITLE OF THE SLIDE – one line</a:t>
            </a:r>
            <a:endParaRPr lang="sv-SE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F21D73FA-38CB-48BA-86F1-910DFD4D8AF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07988" y="1484313"/>
            <a:ext cx="5274000" cy="4429125"/>
          </a:xfrm>
        </p:spPr>
        <p:txBody>
          <a:bodyPr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sv-SE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4B9B17C-C5A3-4B37-B6BB-69A35AD7887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510009" y="1484313"/>
            <a:ext cx="5274000" cy="4429125"/>
          </a:xfrm>
        </p:spPr>
        <p:txBody>
          <a:bodyPr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015931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754">
          <p15:clr>
            <a:srgbClr val="FBAE40"/>
          </p15:clr>
        </p15:guide>
        <p15:guide id="8" orient="horz" pos="3725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49D2D0E9-B6D2-4330-9CEE-E3BFE462C4E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7988" y="846000"/>
            <a:ext cx="5274000" cy="349702"/>
          </a:xfrm>
          <a:noFill/>
        </p:spPr>
        <p:txBody>
          <a:bodyPr wrap="square" lIns="0" tIns="36000" rIns="0" bIns="36000" anchor="b"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Subtitle of the slide – One line</a:t>
            </a:r>
            <a:endParaRPr lang="sv-SE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F21D73FA-38CB-48BA-86F1-910DFD4D8AF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07987" y="1484313"/>
            <a:ext cx="5274000" cy="4429125"/>
          </a:xfrm>
        </p:spPr>
        <p:txBody>
          <a:bodyPr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sv-SE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B881570-0BEB-45FD-A2A2-DF4E7BDEAA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7" y="368300"/>
            <a:ext cx="5274000" cy="387798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TITLE OF THE SLIDE – one 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66792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754">
          <p15:clr>
            <a:srgbClr val="FBAE40"/>
          </p15:clr>
        </p15:guide>
        <p15:guide id="8" orient="horz" pos="372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49D2D0E9-B6D2-4330-9CEE-E3BFE462C4E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510013" y="846000"/>
            <a:ext cx="5274000" cy="349702"/>
          </a:xfrm>
          <a:noFill/>
        </p:spPr>
        <p:txBody>
          <a:bodyPr wrap="square" lIns="0" tIns="36000" rIns="0" bIns="36000" anchor="b"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Subtitle of the slide – One line</a:t>
            </a:r>
            <a:endParaRPr lang="sv-SE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F21D73FA-38CB-48BA-86F1-910DFD4D8AF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510012" y="1484313"/>
            <a:ext cx="5274000" cy="4429125"/>
          </a:xfrm>
        </p:spPr>
        <p:txBody>
          <a:bodyPr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sv-SE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B881570-0BEB-45FD-A2A2-DF4E7BDEAA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10012" y="368300"/>
            <a:ext cx="5274000" cy="387798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TITLE OF THE SLIDE – one 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156119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754">
          <p15:clr>
            <a:srgbClr val="FBAE40"/>
          </p15:clr>
        </p15:guide>
        <p15:guide id="8" orient="horz" pos="3725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Text Right W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BC349C-BDD0-4820-9A79-533085E18A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20160" y="368300"/>
            <a:ext cx="7963851" cy="387798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TITLE OF THE SLIDE – one line</a:t>
            </a:r>
            <a:endParaRPr lang="sv-SE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116CE797-1F3D-4B22-BCC5-2F0A28302B8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20159" y="846000"/>
            <a:ext cx="7963851" cy="349702"/>
          </a:xfrm>
          <a:noFill/>
        </p:spPr>
        <p:txBody>
          <a:bodyPr wrap="square" lIns="0" tIns="36000" rIns="0" bIns="36000" anchor="b"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Subtitle of the slide – One line</a:t>
            </a:r>
            <a:endParaRPr lang="sv-SE" dirty="0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96857426-65DB-4784-9162-A4F01CE82B8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820160" y="1484313"/>
            <a:ext cx="7963852" cy="4429125"/>
          </a:xfrm>
        </p:spPr>
        <p:txBody>
          <a:bodyPr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162007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754">
          <p15:clr>
            <a:srgbClr val="FBAE40"/>
          </p15:clr>
        </p15:guide>
        <p15:guide id="8" orient="horz" pos="3725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72C4E26-BE79-4277-9CB6-37B31308184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0887" y="6200774"/>
            <a:ext cx="10080000" cy="396875"/>
          </a:xfrm>
        </p:spPr>
        <p:txBody>
          <a:bodyPr wrap="square" lIns="0" tIns="0" bIns="0" anchor="t" anchorCtr="0">
            <a:noAutofit/>
          </a:bodyPr>
          <a:lstStyle>
            <a:lvl1pPr marL="0" indent="0" defTabSz="541338">
              <a:spcBef>
                <a:spcPts val="0"/>
              </a:spcBef>
              <a:buNone/>
              <a:defRPr sz="800" b="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33350" indent="0">
              <a:buNone/>
              <a:defRPr/>
            </a:lvl2pPr>
            <a:lvl3pPr marL="542925" indent="0">
              <a:buNone/>
              <a:defRPr/>
            </a:lvl3pPr>
            <a:lvl4pPr marL="758825" indent="0">
              <a:buNone/>
              <a:defRPr/>
            </a:lvl4pPr>
            <a:lvl5pPr marL="1033463" indent="0">
              <a:buNone/>
              <a:defRPr/>
            </a:lvl5pPr>
          </a:lstStyle>
          <a:p>
            <a:pPr lvl="0"/>
            <a:r>
              <a:rPr lang="sv-SE"/>
              <a:t>Base:	Xxx</a:t>
            </a:r>
          </a:p>
          <a:p>
            <a:pPr lvl="0"/>
            <a:r>
              <a:rPr lang="sv-SE"/>
              <a:t>Question:	Xxx</a:t>
            </a:r>
          </a:p>
          <a:p>
            <a:pPr lvl="0"/>
            <a:r>
              <a:rPr lang="sv-SE"/>
              <a:t>	Xxx</a:t>
            </a:r>
            <a:endParaRPr lang="sv-SE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FC839B-8CF0-4FE4-BE39-64E2208DEE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TITLE OF THE SLIDE – one 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508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754" userDrawn="1">
          <p15:clr>
            <a:srgbClr val="FBAE40"/>
          </p15:clr>
        </p15:guide>
        <p15:guide id="8" orient="horz" pos="3725">
          <p15:clr>
            <a:srgbClr val="FBAE40"/>
          </p15:clr>
        </p15:guide>
        <p15:guide id="9" orient="horz" pos="1117" userDrawn="1">
          <p15:clr>
            <a:srgbClr val="FBAE40"/>
          </p15:clr>
        </p15:guide>
        <p15:guide id="10" orient="horz" pos="1344" userDrawn="1">
          <p15:clr>
            <a:srgbClr val="FBAE40"/>
          </p15:clr>
        </p15:guide>
        <p15:guide id="11" orient="horz" pos="1434" userDrawn="1">
          <p15:clr>
            <a:srgbClr val="FBAE40"/>
          </p15:clr>
        </p15:guide>
        <p15:guide id="12" orient="horz" pos="3543" userDrawn="1">
          <p15:clr>
            <a:srgbClr val="FBAE40"/>
          </p15:clr>
        </p15:guide>
        <p15:guide id="13" pos="1572" userDrawn="1">
          <p15:clr>
            <a:srgbClr val="FBAE40"/>
          </p15:clr>
        </p15:guide>
        <p15:guide id="14" pos="6108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clusion &amp;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7735C07-2264-401E-9223-98C1CA429B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7987" y="765175"/>
            <a:ext cx="11376025" cy="719138"/>
          </a:xfrm>
          <a:noFill/>
        </p:spPr>
        <p:txBody>
          <a:bodyPr wrap="square"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50000"/>
              <a:buFont typeface="Arial" panose="020B0406020202030204" pitchFamily="34" charset="0"/>
              <a:buNone/>
              <a:tabLst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Conclusion.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50000"/>
              <a:buFont typeface="Arial" panose="020B0406020202030204" pitchFamily="34" charset="0"/>
              <a:buNone/>
              <a:tabLst/>
              <a:defRPr/>
            </a:pPr>
            <a:r>
              <a:rPr lang="sv-SE"/>
              <a:t>Two lines max.</a:t>
            </a:r>
            <a:endParaRPr lang="sv-SE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72C4E26-BE79-4277-9CB6-37B31308184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0887" y="6200774"/>
            <a:ext cx="10080000" cy="396875"/>
          </a:xfrm>
        </p:spPr>
        <p:txBody>
          <a:bodyPr wrap="square" lIns="0" tIns="0" bIns="0" anchor="t" anchorCtr="0">
            <a:noAutofit/>
          </a:bodyPr>
          <a:lstStyle>
            <a:lvl1pPr marL="0" indent="0" defTabSz="541338">
              <a:spcBef>
                <a:spcPts val="0"/>
              </a:spcBef>
              <a:buNone/>
              <a:defRPr sz="800" b="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33350" indent="0">
              <a:buNone/>
              <a:defRPr/>
            </a:lvl2pPr>
            <a:lvl3pPr marL="542925" indent="0">
              <a:buNone/>
              <a:defRPr/>
            </a:lvl3pPr>
            <a:lvl4pPr marL="758825" indent="0">
              <a:buNone/>
              <a:defRPr/>
            </a:lvl4pPr>
            <a:lvl5pPr marL="1033463" indent="0">
              <a:buNone/>
              <a:defRPr/>
            </a:lvl5pPr>
          </a:lstStyle>
          <a:p>
            <a:pPr lvl="0"/>
            <a:r>
              <a:rPr lang="sv-SE"/>
              <a:t>Base:	Xxx</a:t>
            </a:r>
          </a:p>
          <a:p>
            <a:pPr lvl="0"/>
            <a:r>
              <a:rPr lang="sv-SE"/>
              <a:t>Question:	Xxx</a:t>
            </a:r>
          </a:p>
          <a:p>
            <a:pPr lvl="0"/>
            <a:r>
              <a:rPr lang="sv-SE"/>
              <a:t>	Xxx</a:t>
            </a:r>
            <a:endParaRPr lang="sv-SE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271E15-A032-4BDE-BAF8-DCFCAEF4F2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sv-SE"/>
              <a:t>TITLE OF THE SLIDE – one 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28297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935" userDrawn="1">
          <p15:clr>
            <a:srgbClr val="FBAE40"/>
          </p15:clr>
        </p15:guide>
        <p15:guide id="6" orient="horz" pos="3725" userDrawn="1">
          <p15:clr>
            <a:srgbClr val="FBAE40"/>
          </p15:clr>
        </p15:guide>
        <p15:guide id="7" orient="horz" pos="1117" userDrawn="1">
          <p15:clr>
            <a:srgbClr val="FBAE40"/>
          </p15:clr>
        </p15:guide>
        <p15:guide id="8" orient="horz" pos="1344" userDrawn="1">
          <p15:clr>
            <a:srgbClr val="FBAE40"/>
          </p15:clr>
        </p15:guide>
        <p15:guide id="9" orient="horz" pos="1434" userDrawn="1">
          <p15:clr>
            <a:srgbClr val="FBAE40"/>
          </p15:clr>
        </p15:guide>
        <p15:guide id="10" orient="horz" pos="3543" userDrawn="1">
          <p15:clr>
            <a:srgbClr val="FBAE40"/>
          </p15:clr>
        </p15:guide>
        <p15:guide id="11" pos="6108" userDrawn="1">
          <p15:clr>
            <a:srgbClr val="FBAE40"/>
          </p15:clr>
        </p15:guide>
        <p15:guide id="12" pos="1572" userDrawn="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, Title &amp; Footer - Presentation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7735C07-2264-401E-9223-98C1CA429B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7987" y="377377"/>
            <a:ext cx="11376025" cy="719138"/>
          </a:xfrm>
          <a:noFill/>
        </p:spPr>
        <p:txBody>
          <a:bodyPr wrap="square"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50000"/>
              <a:buFont typeface="Arial" panose="020B0406020202030204" pitchFamily="34" charset="0"/>
              <a:buNone/>
              <a:tabLst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Conclusion.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50000"/>
              <a:buFont typeface="Arial" panose="020B0406020202030204" pitchFamily="34" charset="0"/>
              <a:buNone/>
              <a:tabLst/>
              <a:defRPr/>
            </a:pPr>
            <a:r>
              <a:rPr lang="sv-SE"/>
              <a:t>Two lines max.</a:t>
            </a:r>
            <a:endParaRPr lang="sv-SE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72C4E26-BE79-4277-9CB6-37B31308184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0887" y="6200774"/>
            <a:ext cx="10080000" cy="396875"/>
          </a:xfrm>
        </p:spPr>
        <p:txBody>
          <a:bodyPr wrap="square" lIns="0" tIns="0" bIns="0" anchor="t" anchorCtr="0">
            <a:noAutofit/>
          </a:bodyPr>
          <a:lstStyle>
            <a:lvl1pPr marL="0" indent="0" defTabSz="541338">
              <a:spcBef>
                <a:spcPts val="0"/>
              </a:spcBef>
              <a:buNone/>
              <a:defRPr sz="800" b="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33350" indent="0">
              <a:buNone/>
              <a:defRPr/>
            </a:lvl2pPr>
            <a:lvl3pPr marL="542925" indent="0">
              <a:buNone/>
              <a:defRPr/>
            </a:lvl3pPr>
            <a:lvl4pPr marL="758825" indent="0">
              <a:buNone/>
              <a:defRPr/>
            </a:lvl4pPr>
            <a:lvl5pPr marL="1033463" indent="0">
              <a:buNone/>
              <a:defRPr/>
            </a:lvl5pPr>
          </a:lstStyle>
          <a:p>
            <a:pPr lvl="0"/>
            <a:r>
              <a:rPr lang="sv-SE"/>
              <a:t>Base:	Xxx</a:t>
            </a:r>
          </a:p>
          <a:p>
            <a:pPr lvl="0"/>
            <a:r>
              <a:rPr lang="sv-SE"/>
              <a:t>Question:	Xxx</a:t>
            </a:r>
          </a:p>
          <a:p>
            <a:pPr lvl="0"/>
            <a:r>
              <a:rPr lang="sv-SE"/>
              <a:t>	Xxx</a:t>
            </a:r>
            <a:endParaRPr lang="sv-SE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21A0FE89-9A67-46B3-9866-696E972BEC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8" y="1096515"/>
            <a:ext cx="11376024" cy="387798"/>
          </a:xfrm>
        </p:spPr>
        <p:txBody>
          <a:bodyPr bIns="72000" anchor="b">
            <a:noAutofit/>
          </a:bodyPr>
          <a:lstStyle>
            <a:lvl1pPr>
              <a:defRPr sz="1600"/>
            </a:lvl1pPr>
          </a:lstStyle>
          <a:p>
            <a:r>
              <a:rPr lang="sv-SE"/>
              <a:t>TITLE OF THE SLIDE – one 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898675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935">
          <p15:clr>
            <a:srgbClr val="FBAE40"/>
          </p15:clr>
        </p15:guide>
        <p15:guide id="6" orient="horz" pos="3725">
          <p15:clr>
            <a:srgbClr val="FBAE40"/>
          </p15:clr>
        </p15:guide>
        <p15:guide id="7" orient="horz" pos="1117" userDrawn="1">
          <p15:clr>
            <a:srgbClr val="FBAE40"/>
          </p15:clr>
        </p15:guide>
        <p15:guide id="8" orient="horz" pos="1344" userDrawn="1">
          <p15:clr>
            <a:srgbClr val="FBAE40"/>
          </p15:clr>
        </p15:guide>
        <p15:guide id="9" orient="horz" pos="1434" userDrawn="1">
          <p15:clr>
            <a:srgbClr val="FBAE40"/>
          </p15:clr>
        </p15:guide>
        <p15:guide id="10" orient="horz" pos="3543" userDrawn="1">
          <p15:clr>
            <a:srgbClr val="FBAE40"/>
          </p15:clr>
        </p15:guide>
        <p15:guide id="11" pos="1572" userDrawn="1">
          <p15:clr>
            <a:srgbClr val="FBAE40"/>
          </p15:clr>
        </p15:guide>
        <p15:guide id="12" pos="6108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&amp;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E15B9A7-20FC-4F46-8387-4CCC79717A8A}"/>
              </a:ext>
            </a:extLst>
          </p:cNvPr>
          <p:cNvSpPr/>
          <p:nvPr userDrawn="1"/>
        </p:nvSpPr>
        <p:spPr>
          <a:xfrm>
            <a:off x="11049001" y="5913438"/>
            <a:ext cx="1143000" cy="9445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21A0FE89-9A67-46B3-9866-696E972BEC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8" y="368300"/>
            <a:ext cx="4428000" cy="997196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/>
              <a:t>TITLE OF THE SLIDE</a:t>
            </a:r>
            <a:br>
              <a:rPr lang="sv-SE"/>
            </a:br>
            <a:r>
              <a:rPr lang="sv-SE"/>
              <a:t>Two lines</a:t>
            </a:r>
            <a:br>
              <a:rPr lang="sv-SE"/>
            </a:br>
            <a:r>
              <a:rPr lang="sv-SE"/>
              <a:t>or three</a:t>
            </a:r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D849C8-1851-477A-A9B5-6673877887D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07988" y="1484313"/>
            <a:ext cx="4428000" cy="4429125"/>
          </a:xfrm>
        </p:spPr>
        <p:txBody>
          <a:bodyPr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sv-SE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B5427F0-1F6E-43BD-B5FB-29417006F7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23891" y="1"/>
            <a:ext cx="7068110" cy="6858000"/>
          </a:xfrm>
          <a:custGeom>
            <a:avLst/>
            <a:gdLst>
              <a:gd name="connsiteX0" fmla="*/ 6518675 w 7068110"/>
              <a:gd name="connsiteY0" fmla="*/ 6696375 h 6858000"/>
              <a:gd name="connsiteX1" fmla="*/ 6531093 w 7068110"/>
              <a:gd name="connsiteY1" fmla="*/ 6702043 h 6858000"/>
              <a:gd name="connsiteX2" fmla="*/ 6536088 w 7068110"/>
              <a:gd name="connsiteY2" fmla="*/ 6718710 h 6858000"/>
              <a:gd name="connsiteX3" fmla="*/ 6531121 w 7068110"/>
              <a:gd name="connsiteY3" fmla="*/ 6736075 h 6858000"/>
              <a:gd name="connsiteX4" fmla="*/ 6518675 w 7068110"/>
              <a:gd name="connsiteY4" fmla="*/ 6741770 h 6858000"/>
              <a:gd name="connsiteX5" fmla="*/ 6506173 w 7068110"/>
              <a:gd name="connsiteY5" fmla="*/ 6736103 h 6858000"/>
              <a:gd name="connsiteX6" fmla="*/ 6501206 w 7068110"/>
              <a:gd name="connsiteY6" fmla="*/ 6719045 h 6858000"/>
              <a:gd name="connsiteX7" fmla="*/ 6506173 w 7068110"/>
              <a:gd name="connsiteY7" fmla="*/ 6702015 h 6858000"/>
              <a:gd name="connsiteX8" fmla="*/ 6518675 w 7068110"/>
              <a:gd name="connsiteY8" fmla="*/ 6696375 h 6858000"/>
              <a:gd name="connsiteX9" fmla="*/ 6398569 w 7068110"/>
              <a:gd name="connsiteY9" fmla="*/ 6695928 h 6858000"/>
              <a:gd name="connsiteX10" fmla="*/ 6409703 w 7068110"/>
              <a:gd name="connsiteY10" fmla="*/ 6701568 h 6858000"/>
              <a:gd name="connsiteX11" fmla="*/ 6414364 w 7068110"/>
              <a:gd name="connsiteY11" fmla="*/ 6718543 h 6858000"/>
              <a:gd name="connsiteX12" fmla="*/ 6409592 w 7068110"/>
              <a:gd name="connsiteY12" fmla="*/ 6736103 h 6858000"/>
              <a:gd name="connsiteX13" fmla="*/ 6398123 w 7068110"/>
              <a:gd name="connsiteY13" fmla="*/ 6741770 h 6858000"/>
              <a:gd name="connsiteX14" fmla="*/ 6386905 w 7068110"/>
              <a:gd name="connsiteY14" fmla="*/ 6736298 h 6858000"/>
              <a:gd name="connsiteX15" fmla="*/ 6382273 w 7068110"/>
              <a:gd name="connsiteY15" fmla="*/ 6719380 h 6858000"/>
              <a:gd name="connsiteX16" fmla="*/ 6387212 w 7068110"/>
              <a:gd name="connsiteY16" fmla="*/ 6701931 h 6858000"/>
              <a:gd name="connsiteX17" fmla="*/ 6398569 w 7068110"/>
              <a:gd name="connsiteY17" fmla="*/ 6695928 h 6858000"/>
              <a:gd name="connsiteX18" fmla="*/ 6580773 w 7068110"/>
              <a:gd name="connsiteY18" fmla="*/ 6688056 h 6858000"/>
              <a:gd name="connsiteX19" fmla="*/ 6572095 w 7068110"/>
              <a:gd name="connsiteY19" fmla="*/ 6689256 h 6858000"/>
              <a:gd name="connsiteX20" fmla="*/ 6565704 w 7068110"/>
              <a:gd name="connsiteY20" fmla="*/ 6692187 h 6858000"/>
              <a:gd name="connsiteX21" fmla="*/ 6560765 w 7068110"/>
              <a:gd name="connsiteY21" fmla="*/ 6697799 h 6858000"/>
              <a:gd name="connsiteX22" fmla="*/ 6558951 w 7068110"/>
              <a:gd name="connsiteY22" fmla="*/ 6705141 h 6858000"/>
              <a:gd name="connsiteX23" fmla="*/ 6561156 w 7068110"/>
              <a:gd name="connsiteY23" fmla="*/ 6713098 h 6858000"/>
              <a:gd name="connsiteX24" fmla="*/ 6567630 w 7068110"/>
              <a:gd name="connsiteY24" fmla="*/ 6718738 h 6858000"/>
              <a:gd name="connsiteX25" fmla="*/ 6582950 w 7068110"/>
              <a:gd name="connsiteY25" fmla="*/ 6723568 h 6858000"/>
              <a:gd name="connsiteX26" fmla="*/ 6593219 w 7068110"/>
              <a:gd name="connsiteY26" fmla="*/ 6726974 h 6858000"/>
              <a:gd name="connsiteX27" fmla="*/ 6596177 w 7068110"/>
              <a:gd name="connsiteY27" fmla="*/ 6732334 h 6858000"/>
              <a:gd name="connsiteX28" fmla="*/ 6592828 w 7068110"/>
              <a:gd name="connsiteY28" fmla="*/ 6738950 h 6858000"/>
              <a:gd name="connsiteX29" fmla="*/ 6582559 w 7068110"/>
              <a:gd name="connsiteY29" fmla="*/ 6741770 h 6858000"/>
              <a:gd name="connsiteX30" fmla="*/ 6571872 w 7068110"/>
              <a:gd name="connsiteY30" fmla="*/ 6738588 h 6858000"/>
              <a:gd name="connsiteX31" fmla="*/ 6567211 w 7068110"/>
              <a:gd name="connsiteY31" fmla="*/ 6729431 h 6858000"/>
              <a:gd name="connsiteX32" fmla="*/ 6557277 w 7068110"/>
              <a:gd name="connsiteY32" fmla="*/ 6730993 h 6858000"/>
              <a:gd name="connsiteX33" fmla="*/ 6565007 w 7068110"/>
              <a:gd name="connsiteY33" fmla="*/ 6745232 h 6858000"/>
              <a:gd name="connsiteX34" fmla="*/ 6582615 w 7068110"/>
              <a:gd name="connsiteY34" fmla="*/ 6750034 h 6858000"/>
              <a:gd name="connsiteX35" fmla="*/ 6595117 w 7068110"/>
              <a:gd name="connsiteY35" fmla="*/ 6747605 h 6858000"/>
              <a:gd name="connsiteX36" fmla="*/ 6603572 w 7068110"/>
              <a:gd name="connsiteY36" fmla="*/ 6740737 h 6858000"/>
              <a:gd name="connsiteX37" fmla="*/ 6606502 w 7068110"/>
              <a:gd name="connsiteY37" fmla="*/ 6731273 h 6858000"/>
              <a:gd name="connsiteX38" fmla="*/ 6604102 w 7068110"/>
              <a:gd name="connsiteY38" fmla="*/ 6722675 h 6858000"/>
              <a:gd name="connsiteX39" fmla="*/ 6597489 w 7068110"/>
              <a:gd name="connsiteY39" fmla="*/ 6717397 h 6858000"/>
              <a:gd name="connsiteX40" fmla="*/ 6582615 w 7068110"/>
              <a:gd name="connsiteY40" fmla="*/ 6712735 h 6858000"/>
              <a:gd name="connsiteX41" fmla="*/ 6573741 w 7068110"/>
              <a:gd name="connsiteY41" fmla="*/ 6710167 h 6858000"/>
              <a:gd name="connsiteX42" fmla="*/ 6569890 w 7068110"/>
              <a:gd name="connsiteY42" fmla="*/ 6707487 h 6858000"/>
              <a:gd name="connsiteX43" fmla="*/ 6568662 w 7068110"/>
              <a:gd name="connsiteY43" fmla="*/ 6703969 h 6858000"/>
              <a:gd name="connsiteX44" fmla="*/ 6571620 w 7068110"/>
              <a:gd name="connsiteY44" fmla="*/ 6698608 h 6858000"/>
              <a:gd name="connsiteX45" fmla="*/ 6581499 w 7068110"/>
              <a:gd name="connsiteY45" fmla="*/ 6696319 h 6858000"/>
              <a:gd name="connsiteX46" fmla="*/ 6590568 w 7068110"/>
              <a:gd name="connsiteY46" fmla="*/ 6698888 h 6858000"/>
              <a:gd name="connsiteX47" fmla="*/ 6594447 w 7068110"/>
              <a:gd name="connsiteY47" fmla="*/ 6706035 h 6858000"/>
              <a:gd name="connsiteX48" fmla="*/ 6604270 w 7068110"/>
              <a:gd name="connsiteY48" fmla="*/ 6704695 h 6858000"/>
              <a:gd name="connsiteX49" fmla="*/ 6600809 w 7068110"/>
              <a:gd name="connsiteY49" fmla="*/ 6695510 h 6858000"/>
              <a:gd name="connsiteX50" fmla="*/ 6593024 w 7068110"/>
              <a:gd name="connsiteY50" fmla="*/ 6690065 h 6858000"/>
              <a:gd name="connsiteX51" fmla="*/ 6580773 w 7068110"/>
              <a:gd name="connsiteY51" fmla="*/ 6688056 h 6858000"/>
              <a:gd name="connsiteX52" fmla="*/ 6518675 w 7068110"/>
              <a:gd name="connsiteY52" fmla="*/ 6688056 h 6858000"/>
              <a:gd name="connsiteX53" fmla="*/ 6500034 w 7068110"/>
              <a:gd name="connsiteY53" fmla="*/ 6694645 h 6858000"/>
              <a:gd name="connsiteX54" fmla="*/ 6490881 w 7068110"/>
              <a:gd name="connsiteY54" fmla="*/ 6719045 h 6858000"/>
              <a:gd name="connsiteX55" fmla="*/ 6498555 w 7068110"/>
              <a:gd name="connsiteY55" fmla="*/ 6742050 h 6858000"/>
              <a:gd name="connsiteX56" fmla="*/ 6518675 w 7068110"/>
              <a:gd name="connsiteY56" fmla="*/ 6750034 h 6858000"/>
              <a:gd name="connsiteX57" fmla="*/ 6532990 w 7068110"/>
              <a:gd name="connsiteY57" fmla="*/ 6746405 h 6858000"/>
              <a:gd name="connsiteX58" fmla="*/ 6542980 w 7068110"/>
              <a:gd name="connsiteY58" fmla="*/ 6736215 h 6858000"/>
              <a:gd name="connsiteX59" fmla="*/ 6546413 w 7068110"/>
              <a:gd name="connsiteY59" fmla="*/ 6718208 h 6858000"/>
              <a:gd name="connsiteX60" fmla="*/ 6538655 w 7068110"/>
              <a:gd name="connsiteY60" fmla="*/ 6696068 h 6858000"/>
              <a:gd name="connsiteX61" fmla="*/ 6518675 w 7068110"/>
              <a:gd name="connsiteY61" fmla="*/ 6688056 h 6858000"/>
              <a:gd name="connsiteX62" fmla="*/ 6456947 w 7068110"/>
              <a:gd name="connsiteY62" fmla="*/ 6688056 h 6858000"/>
              <a:gd name="connsiteX63" fmla="*/ 6448269 w 7068110"/>
              <a:gd name="connsiteY63" fmla="*/ 6689256 h 6858000"/>
              <a:gd name="connsiteX64" fmla="*/ 6441878 w 7068110"/>
              <a:gd name="connsiteY64" fmla="*/ 6692187 h 6858000"/>
              <a:gd name="connsiteX65" fmla="*/ 6436939 w 7068110"/>
              <a:gd name="connsiteY65" fmla="*/ 6697799 h 6858000"/>
              <a:gd name="connsiteX66" fmla="*/ 6435125 w 7068110"/>
              <a:gd name="connsiteY66" fmla="*/ 6705141 h 6858000"/>
              <a:gd name="connsiteX67" fmla="*/ 6437330 w 7068110"/>
              <a:gd name="connsiteY67" fmla="*/ 6713098 h 6858000"/>
              <a:gd name="connsiteX68" fmla="*/ 6443804 w 7068110"/>
              <a:gd name="connsiteY68" fmla="*/ 6718738 h 6858000"/>
              <a:gd name="connsiteX69" fmla="*/ 6459124 w 7068110"/>
              <a:gd name="connsiteY69" fmla="*/ 6723568 h 6858000"/>
              <a:gd name="connsiteX70" fmla="*/ 6469393 w 7068110"/>
              <a:gd name="connsiteY70" fmla="*/ 6726974 h 6858000"/>
              <a:gd name="connsiteX71" fmla="*/ 6472351 w 7068110"/>
              <a:gd name="connsiteY71" fmla="*/ 6732334 h 6858000"/>
              <a:gd name="connsiteX72" fmla="*/ 6469002 w 7068110"/>
              <a:gd name="connsiteY72" fmla="*/ 6738950 h 6858000"/>
              <a:gd name="connsiteX73" fmla="*/ 6458733 w 7068110"/>
              <a:gd name="connsiteY73" fmla="*/ 6741770 h 6858000"/>
              <a:gd name="connsiteX74" fmla="*/ 6448046 w 7068110"/>
              <a:gd name="connsiteY74" fmla="*/ 6738588 h 6858000"/>
              <a:gd name="connsiteX75" fmla="*/ 6443385 w 7068110"/>
              <a:gd name="connsiteY75" fmla="*/ 6729431 h 6858000"/>
              <a:gd name="connsiteX76" fmla="*/ 6433451 w 7068110"/>
              <a:gd name="connsiteY76" fmla="*/ 6730993 h 6858000"/>
              <a:gd name="connsiteX77" fmla="*/ 6441181 w 7068110"/>
              <a:gd name="connsiteY77" fmla="*/ 6745232 h 6858000"/>
              <a:gd name="connsiteX78" fmla="*/ 6458789 w 7068110"/>
              <a:gd name="connsiteY78" fmla="*/ 6750034 h 6858000"/>
              <a:gd name="connsiteX79" fmla="*/ 6471291 w 7068110"/>
              <a:gd name="connsiteY79" fmla="*/ 6747605 h 6858000"/>
              <a:gd name="connsiteX80" fmla="*/ 6479746 w 7068110"/>
              <a:gd name="connsiteY80" fmla="*/ 6740737 h 6858000"/>
              <a:gd name="connsiteX81" fmla="*/ 6482676 w 7068110"/>
              <a:gd name="connsiteY81" fmla="*/ 6731273 h 6858000"/>
              <a:gd name="connsiteX82" fmla="*/ 6480276 w 7068110"/>
              <a:gd name="connsiteY82" fmla="*/ 6722675 h 6858000"/>
              <a:gd name="connsiteX83" fmla="*/ 6473663 w 7068110"/>
              <a:gd name="connsiteY83" fmla="*/ 6717397 h 6858000"/>
              <a:gd name="connsiteX84" fmla="*/ 6458789 w 7068110"/>
              <a:gd name="connsiteY84" fmla="*/ 6712735 h 6858000"/>
              <a:gd name="connsiteX85" fmla="*/ 6449915 w 7068110"/>
              <a:gd name="connsiteY85" fmla="*/ 6710167 h 6858000"/>
              <a:gd name="connsiteX86" fmla="*/ 6446064 w 7068110"/>
              <a:gd name="connsiteY86" fmla="*/ 6707487 h 6858000"/>
              <a:gd name="connsiteX87" fmla="*/ 6444836 w 7068110"/>
              <a:gd name="connsiteY87" fmla="*/ 6703969 h 6858000"/>
              <a:gd name="connsiteX88" fmla="*/ 6447794 w 7068110"/>
              <a:gd name="connsiteY88" fmla="*/ 6698608 h 6858000"/>
              <a:gd name="connsiteX89" fmla="*/ 6457673 w 7068110"/>
              <a:gd name="connsiteY89" fmla="*/ 6696319 h 6858000"/>
              <a:gd name="connsiteX90" fmla="*/ 6466742 w 7068110"/>
              <a:gd name="connsiteY90" fmla="*/ 6698888 h 6858000"/>
              <a:gd name="connsiteX91" fmla="*/ 6470621 w 7068110"/>
              <a:gd name="connsiteY91" fmla="*/ 6706035 h 6858000"/>
              <a:gd name="connsiteX92" fmla="*/ 6480444 w 7068110"/>
              <a:gd name="connsiteY92" fmla="*/ 6704695 h 6858000"/>
              <a:gd name="connsiteX93" fmla="*/ 6476983 w 7068110"/>
              <a:gd name="connsiteY93" fmla="*/ 6695510 h 6858000"/>
              <a:gd name="connsiteX94" fmla="*/ 6469198 w 7068110"/>
              <a:gd name="connsiteY94" fmla="*/ 6690065 h 6858000"/>
              <a:gd name="connsiteX95" fmla="*/ 6456947 w 7068110"/>
              <a:gd name="connsiteY95" fmla="*/ 6688056 h 6858000"/>
              <a:gd name="connsiteX96" fmla="*/ 6399518 w 7068110"/>
              <a:gd name="connsiteY96" fmla="*/ 6688056 h 6858000"/>
              <a:gd name="connsiteX97" fmla="*/ 6389640 w 7068110"/>
              <a:gd name="connsiteY97" fmla="*/ 6690317 h 6858000"/>
              <a:gd name="connsiteX98" fmla="*/ 6382328 w 7068110"/>
              <a:gd name="connsiteY98" fmla="*/ 6697101 h 6858000"/>
              <a:gd name="connsiteX99" fmla="*/ 6382328 w 7068110"/>
              <a:gd name="connsiteY99" fmla="*/ 6689395 h 6858000"/>
              <a:gd name="connsiteX100" fmla="*/ 6373175 w 7068110"/>
              <a:gd name="connsiteY100" fmla="*/ 6689395 h 6858000"/>
              <a:gd name="connsiteX101" fmla="*/ 6373175 w 7068110"/>
              <a:gd name="connsiteY101" fmla="*/ 6771419 h 6858000"/>
              <a:gd name="connsiteX102" fmla="*/ 6383221 w 7068110"/>
              <a:gd name="connsiteY102" fmla="*/ 6771419 h 6858000"/>
              <a:gd name="connsiteX103" fmla="*/ 6383221 w 7068110"/>
              <a:gd name="connsiteY103" fmla="*/ 6742552 h 6858000"/>
              <a:gd name="connsiteX104" fmla="*/ 6389779 w 7068110"/>
              <a:gd name="connsiteY104" fmla="*/ 6747912 h 6858000"/>
              <a:gd name="connsiteX105" fmla="*/ 6398792 w 7068110"/>
              <a:gd name="connsiteY105" fmla="*/ 6750034 h 6858000"/>
              <a:gd name="connsiteX106" fmla="*/ 6411880 w 7068110"/>
              <a:gd name="connsiteY106" fmla="*/ 6746153 h 6858000"/>
              <a:gd name="connsiteX107" fmla="*/ 6421368 w 7068110"/>
              <a:gd name="connsiteY107" fmla="*/ 6734986 h 6858000"/>
              <a:gd name="connsiteX108" fmla="*/ 6424633 w 7068110"/>
              <a:gd name="connsiteY108" fmla="*/ 6718598 h 6858000"/>
              <a:gd name="connsiteX109" fmla="*/ 6421675 w 7068110"/>
              <a:gd name="connsiteY109" fmla="*/ 6702991 h 6858000"/>
              <a:gd name="connsiteX110" fmla="*/ 6412913 w 7068110"/>
              <a:gd name="connsiteY110" fmla="*/ 6691964 h 6858000"/>
              <a:gd name="connsiteX111" fmla="*/ 6399518 w 7068110"/>
              <a:gd name="connsiteY111" fmla="*/ 6688056 h 6858000"/>
              <a:gd name="connsiteX112" fmla="*/ 6263192 w 7068110"/>
              <a:gd name="connsiteY112" fmla="*/ 6681542 h 6858000"/>
              <a:gd name="connsiteX113" fmla="*/ 6251388 w 7068110"/>
              <a:gd name="connsiteY113" fmla="*/ 6684306 h 6858000"/>
              <a:gd name="connsiteX114" fmla="*/ 6243435 w 7068110"/>
              <a:gd name="connsiteY114" fmla="*/ 6692514 h 6858000"/>
              <a:gd name="connsiteX115" fmla="*/ 6240644 w 7068110"/>
              <a:gd name="connsiteY115" fmla="*/ 6705328 h 6858000"/>
              <a:gd name="connsiteX116" fmla="*/ 6246783 w 7068110"/>
              <a:gd name="connsiteY116" fmla="*/ 6722972 h 6858000"/>
              <a:gd name="connsiteX117" fmla="*/ 6262745 w 7068110"/>
              <a:gd name="connsiteY117" fmla="*/ 6729338 h 6858000"/>
              <a:gd name="connsiteX118" fmla="*/ 6275944 w 7068110"/>
              <a:gd name="connsiteY118" fmla="*/ 6725178 h 6858000"/>
              <a:gd name="connsiteX119" fmla="*/ 6283060 w 7068110"/>
              <a:gd name="connsiteY119" fmla="*/ 6714039 h 6858000"/>
              <a:gd name="connsiteX120" fmla="*/ 6276196 w 7068110"/>
              <a:gd name="connsiteY120" fmla="*/ 6712029 h 6858000"/>
              <a:gd name="connsiteX121" fmla="*/ 6271173 w 7068110"/>
              <a:gd name="connsiteY121" fmla="*/ 6719901 h 6858000"/>
              <a:gd name="connsiteX122" fmla="*/ 6262355 w 7068110"/>
              <a:gd name="connsiteY122" fmla="*/ 6722805 h 6858000"/>
              <a:gd name="connsiteX123" fmla="*/ 6252169 w 7068110"/>
              <a:gd name="connsiteY123" fmla="*/ 6718422 h 6858000"/>
              <a:gd name="connsiteX124" fmla="*/ 6248234 w 7068110"/>
              <a:gd name="connsiteY124" fmla="*/ 6705496 h 6858000"/>
              <a:gd name="connsiteX125" fmla="*/ 6252392 w 7068110"/>
              <a:gd name="connsiteY125" fmla="*/ 6692374 h 6858000"/>
              <a:gd name="connsiteX126" fmla="*/ 6262968 w 7068110"/>
              <a:gd name="connsiteY126" fmla="*/ 6687795 h 6858000"/>
              <a:gd name="connsiteX127" fmla="*/ 6270642 w 7068110"/>
              <a:gd name="connsiteY127" fmla="*/ 6690000 h 6858000"/>
              <a:gd name="connsiteX128" fmla="*/ 6275582 w 7068110"/>
              <a:gd name="connsiteY128" fmla="*/ 6696338 h 6858000"/>
              <a:gd name="connsiteX129" fmla="*/ 6282223 w 7068110"/>
              <a:gd name="connsiteY129" fmla="*/ 6694719 h 6858000"/>
              <a:gd name="connsiteX130" fmla="*/ 6275526 w 7068110"/>
              <a:gd name="connsiteY130" fmla="*/ 6685087 h 6858000"/>
              <a:gd name="connsiteX131" fmla="*/ 6263192 w 7068110"/>
              <a:gd name="connsiteY131" fmla="*/ 6681542 h 6858000"/>
              <a:gd name="connsiteX132" fmla="*/ 6262689 w 7068110"/>
              <a:gd name="connsiteY132" fmla="*/ 6672421 h 6858000"/>
              <a:gd name="connsiteX133" fmla="*/ 6279935 w 7068110"/>
              <a:gd name="connsiteY133" fmla="*/ 6676972 h 6858000"/>
              <a:gd name="connsiteX134" fmla="*/ 6293078 w 7068110"/>
              <a:gd name="connsiteY134" fmla="*/ 6689981 h 6858000"/>
              <a:gd name="connsiteX135" fmla="*/ 6297794 w 7068110"/>
              <a:gd name="connsiteY135" fmla="*/ 6707599 h 6858000"/>
              <a:gd name="connsiteX136" fmla="*/ 6293162 w 7068110"/>
              <a:gd name="connsiteY136" fmla="*/ 6725047 h 6858000"/>
              <a:gd name="connsiteX137" fmla="*/ 6280158 w 7068110"/>
              <a:gd name="connsiteY137" fmla="*/ 6738057 h 6858000"/>
              <a:gd name="connsiteX138" fmla="*/ 6262689 w 7068110"/>
              <a:gd name="connsiteY138" fmla="*/ 6742720 h 6858000"/>
              <a:gd name="connsiteX139" fmla="*/ 6245221 w 7068110"/>
              <a:gd name="connsiteY139" fmla="*/ 6738057 h 6858000"/>
              <a:gd name="connsiteX140" fmla="*/ 6232189 w 7068110"/>
              <a:gd name="connsiteY140" fmla="*/ 6725047 h 6858000"/>
              <a:gd name="connsiteX141" fmla="*/ 6227529 w 7068110"/>
              <a:gd name="connsiteY141" fmla="*/ 6707599 h 6858000"/>
              <a:gd name="connsiteX142" fmla="*/ 6232273 w 7068110"/>
              <a:gd name="connsiteY142" fmla="*/ 6689981 h 6858000"/>
              <a:gd name="connsiteX143" fmla="*/ 6245416 w 7068110"/>
              <a:gd name="connsiteY143" fmla="*/ 6676972 h 6858000"/>
              <a:gd name="connsiteX144" fmla="*/ 6262689 w 7068110"/>
              <a:gd name="connsiteY144" fmla="*/ 6672421 h 6858000"/>
              <a:gd name="connsiteX145" fmla="*/ 6345345 w 7068110"/>
              <a:gd name="connsiteY145" fmla="*/ 6666838 h 6858000"/>
              <a:gd name="connsiteX146" fmla="*/ 6345345 w 7068110"/>
              <a:gd name="connsiteY146" fmla="*/ 6748694 h 6858000"/>
              <a:gd name="connsiteX147" fmla="*/ 6356172 w 7068110"/>
              <a:gd name="connsiteY147" fmla="*/ 6748694 h 6858000"/>
              <a:gd name="connsiteX148" fmla="*/ 6356172 w 7068110"/>
              <a:gd name="connsiteY148" fmla="*/ 6666838 h 6858000"/>
              <a:gd name="connsiteX149" fmla="*/ 6262689 w 7068110"/>
              <a:gd name="connsiteY149" fmla="*/ 6665442 h 6858000"/>
              <a:gd name="connsiteX150" fmla="*/ 6241984 w 7068110"/>
              <a:gd name="connsiteY150" fmla="*/ 6670886 h 6858000"/>
              <a:gd name="connsiteX151" fmla="*/ 6226217 w 7068110"/>
              <a:gd name="connsiteY151" fmla="*/ 6686464 h 6858000"/>
              <a:gd name="connsiteX152" fmla="*/ 6220552 w 7068110"/>
              <a:gd name="connsiteY152" fmla="*/ 6707599 h 6858000"/>
              <a:gd name="connsiteX153" fmla="*/ 6226133 w 7068110"/>
              <a:gd name="connsiteY153" fmla="*/ 6728537 h 6858000"/>
              <a:gd name="connsiteX154" fmla="*/ 6241733 w 7068110"/>
              <a:gd name="connsiteY154" fmla="*/ 6744144 h 6858000"/>
              <a:gd name="connsiteX155" fmla="*/ 6262689 w 7068110"/>
              <a:gd name="connsiteY155" fmla="*/ 6749699 h 6858000"/>
              <a:gd name="connsiteX156" fmla="*/ 6283646 w 7068110"/>
              <a:gd name="connsiteY156" fmla="*/ 6744144 h 6858000"/>
              <a:gd name="connsiteX157" fmla="*/ 6299217 w 7068110"/>
              <a:gd name="connsiteY157" fmla="*/ 6728537 h 6858000"/>
              <a:gd name="connsiteX158" fmla="*/ 6304771 w 7068110"/>
              <a:gd name="connsiteY158" fmla="*/ 6707599 h 6858000"/>
              <a:gd name="connsiteX159" fmla="*/ 6299134 w 7068110"/>
              <a:gd name="connsiteY159" fmla="*/ 6686464 h 6858000"/>
              <a:gd name="connsiteX160" fmla="*/ 6283395 w 7068110"/>
              <a:gd name="connsiteY160" fmla="*/ 6670886 h 6858000"/>
              <a:gd name="connsiteX161" fmla="*/ 6262689 w 7068110"/>
              <a:gd name="connsiteY161" fmla="*/ 6665442 h 6858000"/>
              <a:gd name="connsiteX162" fmla="*/ 6220386 w 7068110"/>
              <a:gd name="connsiteY162" fmla="*/ 6199510 h 6858000"/>
              <a:gd name="connsiteX163" fmla="*/ 6220386 w 7068110"/>
              <a:gd name="connsiteY163" fmla="*/ 6537672 h 6858000"/>
              <a:gd name="connsiteX164" fmla="*/ 6220386 w 7068110"/>
              <a:gd name="connsiteY164" fmla="*/ 6609029 h 6858000"/>
              <a:gd name="connsiteX165" fmla="*/ 6613618 w 7068110"/>
              <a:gd name="connsiteY165" fmla="*/ 6609029 h 6858000"/>
              <a:gd name="connsiteX166" fmla="*/ 6631966 w 7068110"/>
              <a:gd name="connsiteY166" fmla="*/ 6556697 h 6858000"/>
              <a:gd name="connsiteX167" fmla="*/ 6656987 w 7068110"/>
              <a:gd name="connsiteY167" fmla="*/ 6199510 h 6858000"/>
              <a:gd name="connsiteX168" fmla="*/ 6220386 w 7068110"/>
              <a:gd name="connsiteY168" fmla="*/ 6199510 h 6858000"/>
              <a:gd name="connsiteX169" fmla="*/ 0 w 7068110"/>
              <a:gd name="connsiteY169" fmla="*/ 0 h 6858000"/>
              <a:gd name="connsiteX170" fmla="*/ 7068110 w 7068110"/>
              <a:gd name="connsiteY170" fmla="*/ 0 h 6858000"/>
              <a:gd name="connsiteX171" fmla="*/ 7068110 w 7068110"/>
              <a:gd name="connsiteY171" fmla="*/ 6858000 h 6858000"/>
              <a:gd name="connsiteX172" fmla="*/ 0 w 7068110"/>
              <a:gd name="connsiteY17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</a:cxnLst>
            <a:rect l="l" t="t" r="r" b="b"/>
            <a:pathLst>
              <a:path w="7068110" h="6858000">
                <a:moveTo>
                  <a:pt x="6518675" y="6696375"/>
                </a:moveTo>
                <a:cubicBezTo>
                  <a:pt x="6523623" y="6696375"/>
                  <a:pt x="6527763" y="6698264"/>
                  <a:pt x="6531093" y="6702043"/>
                </a:cubicBezTo>
                <a:cubicBezTo>
                  <a:pt x="6534423" y="6705821"/>
                  <a:pt x="6536088" y="6711376"/>
                  <a:pt x="6536088" y="6718710"/>
                </a:cubicBezTo>
                <a:cubicBezTo>
                  <a:pt x="6536088" y="6726489"/>
                  <a:pt x="6534432" y="6732278"/>
                  <a:pt x="6531121" y="6736075"/>
                </a:cubicBezTo>
                <a:cubicBezTo>
                  <a:pt x="6527809" y="6739872"/>
                  <a:pt x="6523660" y="6741770"/>
                  <a:pt x="6518675" y="6741770"/>
                </a:cubicBezTo>
                <a:cubicBezTo>
                  <a:pt x="6513652" y="6741770"/>
                  <a:pt x="6509485" y="6739881"/>
                  <a:pt x="6506173" y="6736103"/>
                </a:cubicBezTo>
                <a:cubicBezTo>
                  <a:pt x="6502862" y="6732324"/>
                  <a:pt x="6501206" y="6726638"/>
                  <a:pt x="6501206" y="6719045"/>
                </a:cubicBezTo>
                <a:cubicBezTo>
                  <a:pt x="6501206" y="6711451"/>
                  <a:pt x="6502862" y="6705775"/>
                  <a:pt x="6506173" y="6702015"/>
                </a:cubicBezTo>
                <a:cubicBezTo>
                  <a:pt x="6509485" y="6698255"/>
                  <a:pt x="6513652" y="6696375"/>
                  <a:pt x="6518675" y="6696375"/>
                </a:cubicBezTo>
                <a:close/>
                <a:moveTo>
                  <a:pt x="6398569" y="6695928"/>
                </a:moveTo>
                <a:cubicBezTo>
                  <a:pt x="6402885" y="6695928"/>
                  <a:pt x="6406597" y="6697808"/>
                  <a:pt x="6409703" y="6701568"/>
                </a:cubicBezTo>
                <a:cubicBezTo>
                  <a:pt x="6412810" y="6705328"/>
                  <a:pt x="6414364" y="6710986"/>
                  <a:pt x="6414364" y="6718543"/>
                </a:cubicBezTo>
                <a:cubicBezTo>
                  <a:pt x="6414364" y="6726471"/>
                  <a:pt x="6412773" y="6732324"/>
                  <a:pt x="6409592" y="6736103"/>
                </a:cubicBezTo>
                <a:cubicBezTo>
                  <a:pt x="6406411" y="6739881"/>
                  <a:pt x="6402588" y="6741770"/>
                  <a:pt x="6398123" y="6741770"/>
                </a:cubicBezTo>
                <a:cubicBezTo>
                  <a:pt x="6393732" y="6741770"/>
                  <a:pt x="6389993" y="6739947"/>
                  <a:pt x="6386905" y="6736298"/>
                </a:cubicBezTo>
                <a:cubicBezTo>
                  <a:pt x="6383817" y="6732650"/>
                  <a:pt x="6382273" y="6727011"/>
                  <a:pt x="6382273" y="6719380"/>
                </a:cubicBezTo>
                <a:cubicBezTo>
                  <a:pt x="6382273" y="6711749"/>
                  <a:pt x="6383919" y="6705933"/>
                  <a:pt x="6387212" y="6701931"/>
                </a:cubicBezTo>
                <a:cubicBezTo>
                  <a:pt x="6390505" y="6697929"/>
                  <a:pt x="6394290" y="6695928"/>
                  <a:pt x="6398569" y="6695928"/>
                </a:cubicBezTo>
                <a:close/>
                <a:moveTo>
                  <a:pt x="6580773" y="6688056"/>
                </a:moveTo>
                <a:cubicBezTo>
                  <a:pt x="6577685" y="6688056"/>
                  <a:pt x="6574792" y="6688456"/>
                  <a:pt x="6572095" y="6689256"/>
                </a:cubicBezTo>
                <a:cubicBezTo>
                  <a:pt x="6569397" y="6690056"/>
                  <a:pt x="6567267" y="6691034"/>
                  <a:pt x="6565704" y="6692187"/>
                </a:cubicBezTo>
                <a:cubicBezTo>
                  <a:pt x="6563621" y="6693676"/>
                  <a:pt x="6561974" y="6695547"/>
                  <a:pt x="6560765" y="6697799"/>
                </a:cubicBezTo>
                <a:cubicBezTo>
                  <a:pt x="6559556" y="6700051"/>
                  <a:pt x="6558951" y="6702498"/>
                  <a:pt x="6558951" y="6705141"/>
                </a:cubicBezTo>
                <a:cubicBezTo>
                  <a:pt x="6558951" y="6708045"/>
                  <a:pt x="6559686" y="6710697"/>
                  <a:pt x="6561156" y="6713098"/>
                </a:cubicBezTo>
                <a:cubicBezTo>
                  <a:pt x="6562626" y="6715499"/>
                  <a:pt x="6564784" y="6717379"/>
                  <a:pt x="6567630" y="6718738"/>
                </a:cubicBezTo>
                <a:cubicBezTo>
                  <a:pt x="6570476" y="6720096"/>
                  <a:pt x="6575583" y="6721706"/>
                  <a:pt x="6582950" y="6723568"/>
                </a:cubicBezTo>
                <a:cubicBezTo>
                  <a:pt x="6588419" y="6724945"/>
                  <a:pt x="6591842" y="6726080"/>
                  <a:pt x="6593219" y="6726974"/>
                </a:cubicBezTo>
                <a:cubicBezTo>
                  <a:pt x="6595191" y="6728276"/>
                  <a:pt x="6596177" y="6730063"/>
                  <a:pt x="6596177" y="6732334"/>
                </a:cubicBezTo>
                <a:cubicBezTo>
                  <a:pt x="6596177" y="6734865"/>
                  <a:pt x="6595061" y="6737070"/>
                  <a:pt x="6592828" y="6738950"/>
                </a:cubicBezTo>
                <a:cubicBezTo>
                  <a:pt x="6590596" y="6740830"/>
                  <a:pt x="6587173" y="6741770"/>
                  <a:pt x="6582559" y="6741770"/>
                </a:cubicBezTo>
                <a:cubicBezTo>
                  <a:pt x="6577983" y="6741770"/>
                  <a:pt x="6574420" y="6740709"/>
                  <a:pt x="6571872" y="6738588"/>
                </a:cubicBezTo>
                <a:cubicBezTo>
                  <a:pt x="6569323" y="6736466"/>
                  <a:pt x="6567769" y="6733414"/>
                  <a:pt x="6567211" y="6729431"/>
                </a:cubicBezTo>
                <a:lnTo>
                  <a:pt x="6557277" y="6730993"/>
                </a:lnTo>
                <a:cubicBezTo>
                  <a:pt x="6558393" y="6737284"/>
                  <a:pt x="6560970" y="6742031"/>
                  <a:pt x="6565007" y="6745232"/>
                </a:cubicBezTo>
                <a:cubicBezTo>
                  <a:pt x="6569044" y="6748434"/>
                  <a:pt x="6574913" y="6750034"/>
                  <a:pt x="6582615" y="6750034"/>
                </a:cubicBezTo>
                <a:cubicBezTo>
                  <a:pt x="6587266" y="6750034"/>
                  <a:pt x="6591433" y="6749224"/>
                  <a:pt x="6595117" y="6747605"/>
                </a:cubicBezTo>
                <a:cubicBezTo>
                  <a:pt x="6598800" y="6745985"/>
                  <a:pt x="6601619" y="6743696"/>
                  <a:pt x="6603572" y="6740737"/>
                </a:cubicBezTo>
                <a:cubicBezTo>
                  <a:pt x="6605525" y="6737778"/>
                  <a:pt x="6606502" y="6734623"/>
                  <a:pt x="6606502" y="6731273"/>
                </a:cubicBezTo>
                <a:cubicBezTo>
                  <a:pt x="6606502" y="6727848"/>
                  <a:pt x="6605702" y="6724982"/>
                  <a:pt x="6604102" y="6722675"/>
                </a:cubicBezTo>
                <a:cubicBezTo>
                  <a:pt x="6602502" y="6720367"/>
                  <a:pt x="6600298" y="6718608"/>
                  <a:pt x="6597489" y="6717397"/>
                </a:cubicBezTo>
                <a:cubicBezTo>
                  <a:pt x="6594679" y="6716188"/>
                  <a:pt x="6589722" y="6714634"/>
                  <a:pt x="6582615" y="6712735"/>
                </a:cubicBezTo>
                <a:cubicBezTo>
                  <a:pt x="6577704" y="6711395"/>
                  <a:pt x="6574746" y="6710539"/>
                  <a:pt x="6573741" y="6710167"/>
                </a:cubicBezTo>
                <a:cubicBezTo>
                  <a:pt x="6571992" y="6709459"/>
                  <a:pt x="6570709" y="6708566"/>
                  <a:pt x="6569890" y="6707487"/>
                </a:cubicBezTo>
                <a:cubicBezTo>
                  <a:pt x="6569072" y="6706444"/>
                  <a:pt x="6568662" y="6705272"/>
                  <a:pt x="6568662" y="6703969"/>
                </a:cubicBezTo>
                <a:cubicBezTo>
                  <a:pt x="6568662" y="6701922"/>
                  <a:pt x="6569648" y="6700135"/>
                  <a:pt x="6571620" y="6698608"/>
                </a:cubicBezTo>
                <a:cubicBezTo>
                  <a:pt x="6573592" y="6697083"/>
                  <a:pt x="6576885" y="6696319"/>
                  <a:pt x="6581499" y="6696319"/>
                </a:cubicBezTo>
                <a:cubicBezTo>
                  <a:pt x="6585406" y="6696319"/>
                  <a:pt x="6588429" y="6697176"/>
                  <a:pt x="6590568" y="6698888"/>
                </a:cubicBezTo>
                <a:cubicBezTo>
                  <a:pt x="6592707" y="6700600"/>
                  <a:pt x="6594000" y="6702982"/>
                  <a:pt x="6594447" y="6706035"/>
                </a:cubicBezTo>
                <a:lnTo>
                  <a:pt x="6604270" y="6704695"/>
                </a:lnTo>
                <a:cubicBezTo>
                  <a:pt x="6603637" y="6700860"/>
                  <a:pt x="6602484" y="6697799"/>
                  <a:pt x="6600809" y="6695510"/>
                </a:cubicBezTo>
                <a:cubicBezTo>
                  <a:pt x="6599135" y="6693220"/>
                  <a:pt x="6596540" y="6691406"/>
                  <a:pt x="6593024" y="6690065"/>
                </a:cubicBezTo>
                <a:cubicBezTo>
                  <a:pt x="6589508" y="6688726"/>
                  <a:pt x="6585424" y="6688056"/>
                  <a:pt x="6580773" y="6688056"/>
                </a:cubicBezTo>
                <a:close/>
                <a:moveTo>
                  <a:pt x="6518675" y="6688056"/>
                </a:moveTo>
                <a:cubicBezTo>
                  <a:pt x="6511345" y="6688056"/>
                  <a:pt x="6505131" y="6690252"/>
                  <a:pt x="6500034" y="6694645"/>
                </a:cubicBezTo>
                <a:cubicBezTo>
                  <a:pt x="6493932" y="6699930"/>
                  <a:pt x="6490881" y="6708064"/>
                  <a:pt x="6490881" y="6719045"/>
                </a:cubicBezTo>
                <a:cubicBezTo>
                  <a:pt x="6490881" y="6729059"/>
                  <a:pt x="6493439" y="6736726"/>
                  <a:pt x="6498555" y="6742050"/>
                </a:cubicBezTo>
                <a:cubicBezTo>
                  <a:pt x="6503671" y="6747372"/>
                  <a:pt x="6510378" y="6750034"/>
                  <a:pt x="6518675" y="6750034"/>
                </a:cubicBezTo>
                <a:cubicBezTo>
                  <a:pt x="6523847" y="6750034"/>
                  <a:pt x="6528618" y="6748824"/>
                  <a:pt x="6532990" y="6746405"/>
                </a:cubicBezTo>
                <a:cubicBezTo>
                  <a:pt x="6537362" y="6743985"/>
                  <a:pt x="6540692" y="6740588"/>
                  <a:pt x="6542980" y="6736215"/>
                </a:cubicBezTo>
                <a:cubicBezTo>
                  <a:pt x="6545268" y="6731841"/>
                  <a:pt x="6546413" y="6725838"/>
                  <a:pt x="6546413" y="6718208"/>
                </a:cubicBezTo>
                <a:cubicBezTo>
                  <a:pt x="6546413" y="6708789"/>
                  <a:pt x="6543827" y="6701410"/>
                  <a:pt x="6538655" y="6696068"/>
                </a:cubicBezTo>
                <a:cubicBezTo>
                  <a:pt x="6533483" y="6690727"/>
                  <a:pt x="6526823" y="6688056"/>
                  <a:pt x="6518675" y="6688056"/>
                </a:cubicBezTo>
                <a:close/>
                <a:moveTo>
                  <a:pt x="6456947" y="6688056"/>
                </a:moveTo>
                <a:cubicBezTo>
                  <a:pt x="6453859" y="6688056"/>
                  <a:pt x="6450966" y="6688456"/>
                  <a:pt x="6448269" y="6689256"/>
                </a:cubicBezTo>
                <a:cubicBezTo>
                  <a:pt x="6445571" y="6690056"/>
                  <a:pt x="6443441" y="6691034"/>
                  <a:pt x="6441878" y="6692187"/>
                </a:cubicBezTo>
                <a:cubicBezTo>
                  <a:pt x="6439795" y="6693676"/>
                  <a:pt x="6438148" y="6695547"/>
                  <a:pt x="6436939" y="6697799"/>
                </a:cubicBezTo>
                <a:cubicBezTo>
                  <a:pt x="6435730" y="6700051"/>
                  <a:pt x="6435125" y="6702498"/>
                  <a:pt x="6435125" y="6705141"/>
                </a:cubicBezTo>
                <a:cubicBezTo>
                  <a:pt x="6435125" y="6708045"/>
                  <a:pt x="6435860" y="6710697"/>
                  <a:pt x="6437330" y="6713098"/>
                </a:cubicBezTo>
                <a:cubicBezTo>
                  <a:pt x="6438800" y="6715499"/>
                  <a:pt x="6440958" y="6717379"/>
                  <a:pt x="6443804" y="6718738"/>
                </a:cubicBezTo>
                <a:cubicBezTo>
                  <a:pt x="6446650" y="6720096"/>
                  <a:pt x="6451757" y="6721706"/>
                  <a:pt x="6459124" y="6723568"/>
                </a:cubicBezTo>
                <a:cubicBezTo>
                  <a:pt x="6464593" y="6724945"/>
                  <a:pt x="6468016" y="6726080"/>
                  <a:pt x="6469393" y="6726974"/>
                </a:cubicBezTo>
                <a:cubicBezTo>
                  <a:pt x="6471365" y="6728276"/>
                  <a:pt x="6472351" y="6730063"/>
                  <a:pt x="6472351" y="6732334"/>
                </a:cubicBezTo>
                <a:cubicBezTo>
                  <a:pt x="6472351" y="6734865"/>
                  <a:pt x="6471235" y="6737070"/>
                  <a:pt x="6469002" y="6738950"/>
                </a:cubicBezTo>
                <a:cubicBezTo>
                  <a:pt x="6466770" y="6740830"/>
                  <a:pt x="6463347" y="6741770"/>
                  <a:pt x="6458733" y="6741770"/>
                </a:cubicBezTo>
                <a:cubicBezTo>
                  <a:pt x="6454157" y="6741770"/>
                  <a:pt x="6450594" y="6740709"/>
                  <a:pt x="6448046" y="6738588"/>
                </a:cubicBezTo>
                <a:cubicBezTo>
                  <a:pt x="6445497" y="6736466"/>
                  <a:pt x="6443943" y="6733414"/>
                  <a:pt x="6443385" y="6729431"/>
                </a:cubicBezTo>
                <a:lnTo>
                  <a:pt x="6433451" y="6730993"/>
                </a:lnTo>
                <a:cubicBezTo>
                  <a:pt x="6434567" y="6737284"/>
                  <a:pt x="6437144" y="6742031"/>
                  <a:pt x="6441181" y="6745232"/>
                </a:cubicBezTo>
                <a:cubicBezTo>
                  <a:pt x="6445218" y="6748434"/>
                  <a:pt x="6451087" y="6750034"/>
                  <a:pt x="6458789" y="6750034"/>
                </a:cubicBezTo>
                <a:cubicBezTo>
                  <a:pt x="6463440" y="6750034"/>
                  <a:pt x="6467607" y="6749224"/>
                  <a:pt x="6471291" y="6747605"/>
                </a:cubicBezTo>
                <a:cubicBezTo>
                  <a:pt x="6474974" y="6745985"/>
                  <a:pt x="6477793" y="6743696"/>
                  <a:pt x="6479746" y="6740737"/>
                </a:cubicBezTo>
                <a:cubicBezTo>
                  <a:pt x="6481699" y="6737778"/>
                  <a:pt x="6482676" y="6734623"/>
                  <a:pt x="6482676" y="6731273"/>
                </a:cubicBezTo>
                <a:cubicBezTo>
                  <a:pt x="6482676" y="6727848"/>
                  <a:pt x="6481876" y="6724982"/>
                  <a:pt x="6480276" y="6722675"/>
                </a:cubicBezTo>
                <a:cubicBezTo>
                  <a:pt x="6478676" y="6720367"/>
                  <a:pt x="6476472" y="6718608"/>
                  <a:pt x="6473663" y="6717397"/>
                </a:cubicBezTo>
                <a:cubicBezTo>
                  <a:pt x="6470853" y="6716188"/>
                  <a:pt x="6465896" y="6714634"/>
                  <a:pt x="6458789" y="6712735"/>
                </a:cubicBezTo>
                <a:cubicBezTo>
                  <a:pt x="6453878" y="6711395"/>
                  <a:pt x="6450920" y="6710539"/>
                  <a:pt x="6449915" y="6710167"/>
                </a:cubicBezTo>
                <a:cubicBezTo>
                  <a:pt x="6448166" y="6709459"/>
                  <a:pt x="6446883" y="6708566"/>
                  <a:pt x="6446064" y="6707487"/>
                </a:cubicBezTo>
                <a:cubicBezTo>
                  <a:pt x="6445246" y="6706444"/>
                  <a:pt x="6444836" y="6705272"/>
                  <a:pt x="6444836" y="6703969"/>
                </a:cubicBezTo>
                <a:cubicBezTo>
                  <a:pt x="6444836" y="6701922"/>
                  <a:pt x="6445822" y="6700135"/>
                  <a:pt x="6447794" y="6698608"/>
                </a:cubicBezTo>
                <a:cubicBezTo>
                  <a:pt x="6449766" y="6697083"/>
                  <a:pt x="6453059" y="6696319"/>
                  <a:pt x="6457673" y="6696319"/>
                </a:cubicBezTo>
                <a:cubicBezTo>
                  <a:pt x="6461580" y="6696319"/>
                  <a:pt x="6464603" y="6697176"/>
                  <a:pt x="6466742" y="6698888"/>
                </a:cubicBezTo>
                <a:cubicBezTo>
                  <a:pt x="6468881" y="6700600"/>
                  <a:pt x="6470174" y="6702982"/>
                  <a:pt x="6470621" y="6706035"/>
                </a:cubicBezTo>
                <a:lnTo>
                  <a:pt x="6480444" y="6704695"/>
                </a:lnTo>
                <a:cubicBezTo>
                  <a:pt x="6479811" y="6700860"/>
                  <a:pt x="6478658" y="6697799"/>
                  <a:pt x="6476983" y="6695510"/>
                </a:cubicBezTo>
                <a:cubicBezTo>
                  <a:pt x="6475309" y="6693220"/>
                  <a:pt x="6472714" y="6691406"/>
                  <a:pt x="6469198" y="6690065"/>
                </a:cubicBezTo>
                <a:cubicBezTo>
                  <a:pt x="6465682" y="6688726"/>
                  <a:pt x="6461598" y="6688056"/>
                  <a:pt x="6456947" y="6688056"/>
                </a:cubicBezTo>
                <a:close/>
                <a:moveTo>
                  <a:pt x="6399518" y="6688056"/>
                </a:moveTo>
                <a:cubicBezTo>
                  <a:pt x="6395648" y="6688056"/>
                  <a:pt x="6392356" y="6688809"/>
                  <a:pt x="6389640" y="6690317"/>
                </a:cubicBezTo>
                <a:cubicBezTo>
                  <a:pt x="6386923" y="6691824"/>
                  <a:pt x="6384486" y="6694086"/>
                  <a:pt x="6382328" y="6697101"/>
                </a:cubicBezTo>
                <a:lnTo>
                  <a:pt x="6382328" y="6689395"/>
                </a:lnTo>
                <a:lnTo>
                  <a:pt x="6373175" y="6689395"/>
                </a:lnTo>
                <a:lnTo>
                  <a:pt x="6373175" y="6771419"/>
                </a:lnTo>
                <a:lnTo>
                  <a:pt x="6383221" y="6771419"/>
                </a:lnTo>
                <a:lnTo>
                  <a:pt x="6383221" y="6742552"/>
                </a:lnTo>
                <a:cubicBezTo>
                  <a:pt x="6384933" y="6744711"/>
                  <a:pt x="6387119" y="6746498"/>
                  <a:pt x="6389779" y="6747912"/>
                </a:cubicBezTo>
                <a:cubicBezTo>
                  <a:pt x="6392439" y="6749327"/>
                  <a:pt x="6395444" y="6750034"/>
                  <a:pt x="6398792" y="6750034"/>
                </a:cubicBezTo>
                <a:cubicBezTo>
                  <a:pt x="6403369" y="6750034"/>
                  <a:pt x="6407731" y="6748741"/>
                  <a:pt x="6411880" y="6746153"/>
                </a:cubicBezTo>
                <a:cubicBezTo>
                  <a:pt x="6416029" y="6743566"/>
                  <a:pt x="6419191" y="6739844"/>
                  <a:pt x="6421368" y="6734986"/>
                </a:cubicBezTo>
                <a:cubicBezTo>
                  <a:pt x="6423544" y="6730128"/>
                  <a:pt x="6424633" y="6724666"/>
                  <a:pt x="6424633" y="6718598"/>
                </a:cubicBezTo>
                <a:cubicBezTo>
                  <a:pt x="6424633" y="6712940"/>
                  <a:pt x="6423647" y="6707738"/>
                  <a:pt x="6421675" y="6702991"/>
                </a:cubicBezTo>
                <a:cubicBezTo>
                  <a:pt x="6419703" y="6698245"/>
                  <a:pt x="6416782" y="6694570"/>
                  <a:pt x="6412913" y="6691964"/>
                </a:cubicBezTo>
                <a:cubicBezTo>
                  <a:pt x="6409043" y="6689358"/>
                  <a:pt x="6404578" y="6688056"/>
                  <a:pt x="6399518" y="6688056"/>
                </a:cubicBezTo>
                <a:close/>
                <a:moveTo>
                  <a:pt x="6263192" y="6681542"/>
                </a:moveTo>
                <a:cubicBezTo>
                  <a:pt x="6258764" y="6681542"/>
                  <a:pt x="6254829" y="6682463"/>
                  <a:pt x="6251388" y="6684306"/>
                </a:cubicBezTo>
                <a:cubicBezTo>
                  <a:pt x="6247946" y="6686148"/>
                  <a:pt x="6245295" y="6688884"/>
                  <a:pt x="6243435" y="6692514"/>
                </a:cubicBezTo>
                <a:cubicBezTo>
                  <a:pt x="6241574" y="6696142"/>
                  <a:pt x="6240644" y="6700414"/>
                  <a:pt x="6240644" y="6705328"/>
                </a:cubicBezTo>
                <a:cubicBezTo>
                  <a:pt x="6240644" y="6712847"/>
                  <a:pt x="6242691" y="6718729"/>
                  <a:pt x="6246783" y="6722972"/>
                </a:cubicBezTo>
                <a:cubicBezTo>
                  <a:pt x="6250876" y="6727216"/>
                  <a:pt x="6256197" y="6729338"/>
                  <a:pt x="6262745" y="6729338"/>
                </a:cubicBezTo>
                <a:cubicBezTo>
                  <a:pt x="6267917" y="6729338"/>
                  <a:pt x="6272317" y="6727951"/>
                  <a:pt x="6275944" y="6725178"/>
                </a:cubicBezTo>
                <a:cubicBezTo>
                  <a:pt x="6279572" y="6722404"/>
                  <a:pt x="6281944" y="6718692"/>
                  <a:pt x="6283060" y="6714039"/>
                </a:cubicBezTo>
                <a:lnTo>
                  <a:pt x="6276196" y="6712029"/>
                </a:lnTo>
                <a:cubicBezTo>
                  <a:pt x="6275377" y="6715341"/>
                  <a:pt x="6273703" y="6717965"/>
                  <a:pt x="6271173" y="6719901"/>
                </a:cubicBezTo>
                <a:cubicBezTo>
                  <a:pt x="6268643" y="6721837"/>
                  <a:pt x="6265703" y="6722805"/>
                  <a:pt x="6262355" y="6722805"/>
                </a:cubicBezTo>
                <a:cubicBezTo>
                  <a:pt x="6258187" y="6722805"/>
                  <a:pt x="6254792" y="6721344"/>
                  <a:pt x="6252169" y="6718422"/>
                </a:cubicBezTo>
                <a:cubicBezTo>
                  <a:pt x="6249546" y="6715499"/>
                  <a:pt x="6248234" y="6711190"/>
                  <a:pt x="6248234" y="6705496"/>
                </a:cubicBezTo>
                <a:cubicBezTo>
                  <a:pt x="6248234" y="6699800"/>
                  <a:pt x="6249620" y="6695426"/>
                  <a:pt x="6252392" y="6692374"/>
                </a:cubicBezTo>
                <a:cubicBezTo>
                  <a:pt x="6255164" y="6689321"/>
                  <a:pt x="6258690" y="6687795"/>
                  <a:pt x="6262968" y="6687795"/>
                </a:cubicBezTo>
                <a:cubicBezTo>
                  <a:pt x="6265908" y="6687795"/>
                  <a:pt x="6268466" y="6688531"/>
                  <a:pt x="6270642" y="6690000"/>
                </a:cubicBezTo>
                <a:cubicBezTo>
                  <a:pt x="6272819" y="6691471"/>
                  <a:pt x="6274465" y="6693583"/>
                  <a:pt x="6275582" y="6696338"/>
                </a:cubicBezTo>
                <a:lnTo>
                  <a:pt x="6282223" y="6694719"/>
                </a:lnTo>
                <a:cubicBezTo>
                  <a:pt x="6281032" y="6690662"/>
                  <a:pt x="6278800" y="6687451"/>
                  <a:pt x="6275526" y="6685087"/>
                </a:cubicBezTo>
                <a:cubicBezTo>
                  <a:pt x="6272252" y="6682723"/>
                  <a:pt x="6268140" y="6681542"/>
                  <a:pt x="6263192" y="6681542"/>
                </a:cubicBezTo>
                <a:close/>
                <a:moveTo>
                  <a:pt x="6262689" y="6672421"/>
                </a:moveTo>
                <a:cubicBezTo>
                  <a:pt x="6268568" y="6672421"/>
                  <a:pt x="6274317" y="6673938"/>
                  <a:pt x="6279935" y="6676972"/>
                </a:cubicBezTo>
                <a:cubicBezTo>
                  <a:pt x="6285553" y="6680006"/>
                  <a:pt x="6289934" y="6684343"/>
                  <a:pt x="6293078" y="6689981"/>
                </a:cubicBezTo>
                <a:cubicBezTo>
                  <a:pt x="6296222" y="6695621"/>
                  <a:pt x="6297794" y="6701494"/>
                  <a:pt x="6297794" y="6707599"/>
                </a:cubicBezTo>
                <a:cubicBezTo>
                  <a:pt x="6297794" y="6713665"/>
                  <a:pt x="6296250" y="6719482"/>
                  <a:pt x="6293162" y="6725047"/>
                </a:cubicBezTo>
                <a:cubicBezTo>
                  <a:pt x="6290074" y="6730612"/>
                  <a:pt x="6285739" y="6734949"/>
                  <a:pt x="6280158" y="6738057"/>
                </a:cubicBezTo>
                <a:cubicBezTo>
                  <a:pt x="6274577" y="6741165"/>
                  <a:pt x="6268754" y="6742720"/>
                  <a:pt x="6262689" y="6742720"/>
                </a:cubicBezTo>
                <a:cubicBezTo>
                  <a:pt x="6256625" y="6742720"/>
                  <a:pt x="6250802" y="6741165"/>
                  <a:pt x="6245221" y="6738057"/>
                </a:cubicBezTo>
                <a:cubicBezTo>
                  <a:pt x="6239640" y="6734949"/>
                  <a:pt x="6235296" y="6730612"/>
                  <a:pt x="6232189" y="6725047"/>
                </a:cubicBezTo>
                <a:cubicBezTo>
                  <a:pt x="6229082" y="6719482"/>
                  <a:pt x="6227529" y="6713665"/>
                  <a:pt x="6227529" y="6707599"/>
                </a:cubicBezTo>
                <a:cubicBezTo>
                  <a:pt x="6227529" y="6701494"/>
                  <a:pt x="6229110" y="6695621"/>
                  <a:pt x="6232273" y="6689981"/>
                </a:cubicBezTo>
                <a:cubicBezTo>
                  <a:pt x="6235435" y="6684343"/>
                  <a:pt x="6239816" y="6680006"/>
                  <a:pt x="6245416" y="6676972"/>
                </a:cubicBezTo>
                <a:cubicBezTo>
                  <a:pt x="6251016" y="6673938"/>
                  <a:pt x="6256773" y="6672421"/>
                  <a:pt x="6262689" y="6672421"/>
                </a:cubicBezTo>
                <a:close/>
                <a:moveTo>
                  <a:pt x="6345345" y="6666838"/>
                </a:moveTo>
                <a:lnTo>
                  <a:pt x="6345345" y="6748694"/>
                </a:lnTo>
                <a:lnTo>
                  <a:pt x="6356172" y="6748694"/>
                </a:lnTo>
                <a:lnTo>
                  <a:pt x="6356172" y="6666838"/>
                </a:lnTo>
                <a:close/>
                <a:moveTo>
                  <a:pt x="6262689" y="6665442"/>
                </a:moveTo>
                <a:cubicBezTo>
                  <a:pt x="6255620" y="6665442"/>
                  <a:pt x="6248718" y="6667257"/>
                  <a:pt x="6241984" y="6670886"/>
                </a:cubicBezTo>
                <a:cubicBezTo>
                  <a:pt x="6235249" y="6674515"/>
                  <a:pt x="6229994" y="6679708"/>
                  <a:pt x="6226217" y="6686464"/>
                </a:cubicBezTo>
                <a:cubicBezTo>
                  <a:pt x="6222441" y="6693220"/>
                  <a:pt x="6220552" y="6700265"/>
                  <a:pt x="6220552" y="6707599"/>
                </a:cubicBezTo>
                <a:cubicBezTo>
                  <a:pt x="6220552" y="6714857"/>
                  <a:pt x="6222413" y="6721836"/>
                  <a:pt x="6226133" y="6728537"/>
                </a:cubicBezTo>
                <a:cubicBezTo>
                  <a:pt x="6229854" y="6735237"/>
                  <a:pt x="6235054" y="6740440"/>
                  <a:pt x="6241733" y="6744144"/>
                </a:cubicBezTo>
                <a:cubicBezTo>
                  <a:pt x="6248411" y="6747847"/>
                  <a:pt x="6255397" y="6749699"/>
                  <a:pt x="6262689" y="6749699"/>
                </a:cubicBezTo>
                <a:cubicBezTo>
                  <a:pt x="6269982" y="6749699"/>
                  <a:pt x="6276968" y="6747847"/>
                  <a:pt x="6283646" y="6744144"/>
                </a:cubicBezTo>
                <a:cubicBezTo>
                  <a:pt x="6290325" y="6740440"/>
                  <a:pt x="6295515" y="6735237"/>
                  <a:pt x="6299217" y="6728537"/>
                </a:cubicBezTo>
                <a:cubicBezTo>
                  <a:pt x="6302920" y="6721836"/>
                  <a:pt x="6304771" y="6714857"/>
                  <a:pt x="6304771" y="6707599"/>
                </a:cubicBezTo>
                <a:cubicBezTo>
                  <a:pt x="6304771" y="6700265"/>
                  <a:pt x="6302892" y="6693220"/>
                  <a:pt x="6299134" y="6686464"/>
                </a:cubicBezTo>
                <a:cubicBezTo>
                  <a:pt x="6295376" y="6679708"/>
                  <a:pt x="6290130" y="6674515"/>
                  <a:pt x="6283395" y="6670886"/>
                </a:cubicBezTo>
                <a:cubicBezTo>
                  <a:pt x="6276661" y="6667257"/>
                  <a:pt x="6269759" y="6665442"/>
                  <a:pt x="6262689" y="6665442"/>
                </a:cubicBezTo>
                <a:close/>
                <a:moveTo>
                  <a:pt x="6220386" y="6199510"/>
                </a:moveTo>
                <a:cubicBezTo>
                  <a:pt x="6220386" y="6199510"/>
                  <a:pt x="6220386" y="6199510"/>
                  <a:pt x="6220386" y="6537672"/>
                </a:cubicBezTo>
                <a:lnTo>
                  <a:pt x="6220386" y="6609029"/>
                </a:lnTo>
                <a:lnTo>
                  <a:pt x="6613618" y="6609029"/>
                </a:lnTo>
                <a:lnTo>
                  <a:pt x="6631966" y="6556697"/>
                </a:lnTo>
                <a:cubicBezTo>
                  <a:pt x="6670432" y="6433809"/>
                  <a:pt x="6674067" y="6319269"/>
                  <a:pt x="6656987" y="6199510"/>
                </a:cubicBezTo>
                <a:cubicBezTo>
                  <a:pt x="6656987" y="6199510"/>
                  <a:pt x="6656987" y="6199510"/>
                  <a:pt x="6220386" y="6199510"/>
                </a:cubicBezTo>
                <a:close/>
                <a:moveTo>
                  <a:pt x="0" y="0"/>
                </a:moveTo>
                <a:lnTo>
                  <a:pt x="7068110" y="0"/>
                </a:lnTo>
                <a:lnTo>
                  <a:pt x="706811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sv-SE" noProof="0"/>
              <a:t>Click icon to add picture</a:t>
            </a:r>
            <a:endParaRPr lang="sv-SE" noProof="0" dirty="0"/>
          </a:p>
        </p:txBody>
      </p:sp>
      <p:sp>
        <p:nvSpPr>
          <p:cNvPr id="8" name="(c) Ipsos">
            <a:extLst>
              <a:ext uri="{FF2B5EF4-FFF2-40B4-BE49-F238E27FC236}">
                <a16:creationId xmlns:a16="http://schemas.microsoft.com/office/drawing/2014/main" id="{ECE8CBAC-27A7-4383-856B-688CFFFC8A96}"/>
              </a:ext>
            </a:extLst>
          </p:cNvPr>
          <p:cNvSpPr txBox="1"/>
          <p:nvPr userDrawn="1"/>
        </p:nvSpPr>
        <p:spPr>
          <a:xfrm>
            <a:off x="11344275" y="6597650"/>
            <a:ext cx="392736" cy="174851"/>
          </a:xfrm>
          <a:prstGeom prst="rect">
            <a:avLst/>
          </a:prstGeom>
          <a:noFill/>
        </p:spPr>
        <p:txBody>
          <a:bodyPr wrap="none" lIns="0" tIns="36000" rIns="0" bIns="0" rtlCol="0">
            <a:spAutoFit/>
          </a:bodyPr>
          <a:lstStyle/>
          <a:p>
            <a:r>
              <a:rPr lang="sv-SE" sz="900">
                <a:solidFill>
                  <a:schemeClr val="bg1"/>
                </a:solidFill>
              </a:rPr>
              <a:t>© Ipsos</a:t>
            </a:r>
            <a:endParaRPr lang="sv-SE" sz="900" dirty="0">
              <a:solidFill>
                <a:schemeClr val="bg1"/>
              </a:solidFill>
            </a:endParaRPr>
          </a:p>
        </p:txBody>
      </p:sp>
      <p:pic>
        <p:nvPicPr>
          <p:cNvPr id="11" name="Graphique 8">
            <a:extLst>
              <a:ext uri="{FF2B5EF4-FFF2-40B4-BE49-F238E27FC236}">
                <a16:creationId xmlns:a16="http://schemas.microsoft.com/office/drawing/2014/main" id="{9E956FF5-0F31-4EAB-B081-67F36B6062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4275" y="6199021"/>
            <a:ext cx="446881" cy="40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8749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935">
          <p15:clr>
            <a:srgbClr val="FBAE40"/>
          </p15:clr>
        </p15:guide>
        <p15:guide id="8" orient="horz" pos="3725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&amp; Visual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80B734A-C881-4587-9095-A06E5B5DFE5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" y="1"/>
            <a:ext cx="4306822" cy="6858000"/>
          </a:xfrm>
          <a:custGeom>
            <a:avLst/>
            <a:gdLst>
              <a:gd name="connsiteX0" fmla="*/ 818352 w 4306822"/>
              <a:gd name="connsiteY0" fmla="*/ 6204523 h 6858000"/>
              <a:gd name="connsiteX1" fmla="*/ 818352 w 4306822"/>
              <a:gd name="connsiteY1" fmla="*/ 6600706 h 6858000"/>
              <a:gd name="connsiteX2" fmla="*/ 824702 w 4306822"/>
              <a:gd name="connsiteY2" fmla="*/ 6600706 h 6858000"/>
              <a:gd name="connsiteX3" fmla="*/ 824702 w 4306822"/>
              <a:gd name="connsiteY3" fmla="*/ 6204523 h 6858000"/>
              <a:gd name="connsiteX4" fmla="*/ 0 w 4306822"/>
              <a:gd name="connsiteY4" fmla="*/ 0 h 6858000"/>
              <a:gd name="connsiteX5" fmla="*/ 4306822 w 4306822"/>
              <a:gd name="connsiteY5" fmla="*/ 0 h 6858000"/>
              <a:gd name="connsiteX6" fmla="*/ 4306822 w 4306822"/>
              <a:gd name="connsiteY6" fmla="*/ 6858000 h 6858000"/>
              <a:gd name="connsiteX7" fmla="*/ 0 w 43068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06822" h="6858000">
                <a:moveTo>
                  <a:pt x="818352" y="6204523"/>
                </a:moveTo>
                <a:lnTo>
                  <a:pt x="818352" y="6600706"/>
                </a:lnTo>
                <a:lnTo>
                  <a:pt x="824702" y="6600706"/>
                </a:lnTo>
                <a:lnTo>
                  <a:pt x="824702" y="6204523"/>
                </a:lnTo>
                <a:close/>
                <a:moveTo>
                  <a:pt x="0" y="0"/>
                </a:moveTo>
                <a:lnTo>
                  <a:pt x="4306822" y="0"/>
                </a:lnTo>
                <a:lnTo>
                  <a:pt x="430682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sv-SE" noProof="0"/>
              <a:t>Click icon to add picture</a:t>
            </a:r>
            <a:endParaRPr lang="sv-SE" noProof="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E15B9A7-20FC-4F46-8387-4CCC79717A8A}"/>
              </a:ext>
            </a:extLst>
          </p:cNvPr>
          <p:cNvSpPr/>
          <p:nvPr userDrawn="1"/>
        </p:nvSpPr>
        <p:spPr>
          <a:xfrm>
            <a:off x="11049001" y="5913438"/>
            <a:ext cx="1143000" cy="9445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21A0FE89-9A67-46B3-9866-696E972BEC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17143" y="368300"/>
            <a:ext cx="7074013" cy="997196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/>
              <a:t>TITLE OF THE SLIDE</a:t>
            </a:r>
            <a:br>
              <a:rPr lang="sv-SE"/>
            </a:br>
            <a:r>
              <a:rPr lang="sv-SE"/>
              <a:t>Two lines</a:t>
            </a:r>
            <a:br>
              <a:rPr lang="sv-SE"/>
            </a:br>
            <a:r>
              <a:rPr lang="sv-SE"/>
              <a:t>or three</a:t>
            </a:r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D849C8-1851-477A-A9B5-6673877887D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717143" y="1484313"/>
            <a:ext cx="7074013" cy="4429125"/>
          </a:xfrm>
        </p:spPr>
        <p:txBody>
          <a:bodyPr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sv-SE" dirty="0"/>
          </a:p>
        </p:txBody>
      </p:sp>
      <p:sp>
        <p:nvSpPr>
          <p:cNvPr id="8" name="(c) Ipsos">
            <a:extLst>
              <a:ext uri="{FF2B5EF4-FFF2-40B4-BE49-F238E27FC236}">
                <a16:creationId xmlns:a16="http://schemas.microsoft.com/office/drawing/2014/main" id="{ECE8CBAC-27A7-4383-856B-688CFFFC8A96}"/>
              </a:ext>
            </a:extLst>
          </p:cNvPr>
          <p:cNvSpPr txBox="1"/>
          <p:nvPr userDrawn="1"/>
        </p:nvSpPr>
        <p:spPr>
          <a:xfrm>
            <a:off x="11344275" y="6597650"/>
            <a:ext cx="392736" cy="174851"/>
          </a:xfrm>
          <a:prstGeom prst="rect">
            <a:avLst/>
          </a:prstGeom>
          <a:noFill/>
        </p:spPr>
        <p:txBody>
          <a:bodyPr wrap="none" lIns="0" tIns="36000" rIns="0" bIns="0" rtlCol="0">
            <a:spAutoFit/>
          </a:bodyPr>
          <a:lstStyle/>
          <a:p>
            <a:r>
              <a:rPr lang="sv-SE" sz="900">
                <a:solidFill>
                  <a:schemeClr val="bg2"/>
                </a:solidFill>
              </a:rPr>
              <a:t>© Ipsos</a:t>
            </a:r>
            <a:endParaRPr lang="sv-SE" sz="900" dirty="0">
              <a:solidFill>
                <a:schemeClr val="bg2"/>
              </a:solidFill>
            </a:endParaRPr>
          </a:p>
        </p:txBody>
      </p:sp>
      <p:pic>
        <p:nvPicPr>
          <p:cNvPr id="11" name="Graphique 8">
            <a:extLst>
              <a:ext uri="{FF2B5EF4-FFF2-40B4-BE49-F238E27FC236}">
                <a16:creationId xmlns:a16="http://schemas.microsoft.com/office/drawing/2014/main" id="{9E956FF5-0F31-4EAB-B081-67F36B6062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4275" y="6199021"/>
            <a:ext cx="446881" cy="40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6054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935">
          <p15:clr>
            <a:srgbClr val="FBAE40"/>
          </p15:clr>
        </p15:guide>
        <p15:guide id="8" orient="horz" pos="3725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Right &amp; Diagonal Stri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3C2929E-DB5B-41C8-9CD4-82AF0D933B9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400800" y="0"/>
            <a:ext cx="5791199" cy="6858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sv-SE"/>
              <a:t>Click icon to add picture</a:t>
            </a:r>
            <a:endParaRPr lang="sv-SE" dirty="0"/>
          </a:p>
        </p:txBody>
      </p:sp>
      <p:grpSp>
        <p:nvGrpSpPr>
          <p:cNvPr id="8" name="Angled stripes">
            <a:extLst>
              <a:ext uri="{FF2B5EF4-FFF2-40B4-BE49-F238E27FC236}">
                <a16:creationId xmlns:a16="http://schemas.microsoft.com/office/drawing/2014/main" id="{22A662EA-67CB-4825-BF81-BB128B408C26}"/>
              </a:ext>
            </a:extLst>
          </p:cNvPr>
          <p:cNvGrpSpPr/>
          <p:nvPr userDrawn="1"/>
        </p:nvGrpSpPr>
        <p:grpSpPr>
          <a:xfrm>
            <a:off x="0" y="1"/>
            <a:ext cx="3834809" cy="3763146"/>
            <a:chOff x="0" y="1"/>
            <a:chExt cx="3834809" cy="3763146"/>
          </a:xfrm>
        </p:grpSpPr>
        <p:sp>
          <p:nvSpPr>
            <p:cNvPr id="9" name="Angled stripe 2">
              <a:extLst>
                <a:ext uri="{FF2B5EF4-FFF2-40B4-BE49-F238E27FC236}">
                  <a16:creationId xmlns:a16="http://schemas.microsoft.com/office/drawing/2014/main" id="{66B8B058-8F68-4E69-BEC3-0A68F66136D4}"/>
                </a:ext>
              </a:extLst>
            </p:cNvPr>
            <p:cNvSpPr/>
            <p:nvPr userDrawn="1"/>
          </p:nvSpPr>
          <p:spPr>
            <a:xfrm>
              <a:off x="0" y="1"/>
              <a:ext cx="3834809" cy="3763146"/>
            </a:xfrm>
            <a:custGeom>
              <a:avLst/>
              <a:gdLst>
                <a:gd name="connsiteX0" fmla="*/ 3077457 w 3834809"/>
                <a:gd name="connsiteY0" fmla="*/ 0 h 3763146"/>
                <a:gd name="connsiteX1" fmla="*/ 3834809 w 3834809"/>
                <a:gd name="connsiteY1" fmla="*/ 0 h 3763146"/>
                <a:gd name="connsiteX2" fmla="*/ 1 w 3834809"/>
                <a:gd name="connsiteY2" fmla="*/ 3763146 h 3763146"/>
                <a:gd name="connsiteX3" fmla="*/ 0 w 3834809"/>
                <a:gd name="connsiteY3" fmla="*/ 3019948 h 3763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4809" h="3763146">
                  <a:moveTo>
                    <a:pt x="3077457" y="0"/>
                  </a:moveTo>
                  <a:lnTo>
                    <a:pt x="3834809" y="0"/>
                  </a:lnTo>
                  <a:lnTo>
                    <a:pt x="1" y="3763146"/>
                  </a:lnTo>
                  <a:lnTo>
                    <a:pt x="0" y="301994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Angled stripe 1">
              <a:extLst>
                <a:ext uri="{FF2B5EF4-FFF2-40B4-BE49-F238E27FC236}">
                  <a16:creationId xmlns:a16="http://schemas.microsoft.com/office/drawing/2014/main" id="{7F4EB53B-4873-44BA-90A6-63D1D261C4B9}"/>
                </a:ext>
              </a:extLst>
            </p:cNvPr>
            <p:cNvSpPr/>
            <p:nvPr userDrawn="1"/>
          </p:nvSpPr>
          <p:spPr>
            <a:xfrm>
              <a:off x="0" y="1"/>
              <a:ext cx="2739382" cy="2688191"/>
            </a:xfrm>
            <a:custGeom>
              <a:avLst/>
              <a:gdLst>
                <a:gd name="connsiteX0" fmla="*/ 1982030 w 2739382"/>
                <a:gd name="connsiteY0" fmla="*/ 0 h 2688191"/>
                <a:gd name="connsiteX1" fmla="*/ 2739382 w 2739382"/>
                <a:gd name="connsiteY1" fmla="*/ 0 h 2688191"/>
                <a:gd name="connsiteX2" fmla="*/ 0 w 2739382"/>
                <a:gd name="connsiteY2" fmla="*/ 2688191 h 2688191"/>
                <a:gd name="connsiteX3" fmla="*/ 0 w 2739382"/>
                <a:gd name="connsiteY3" fmla="*/ 1944992 h 2688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39382" h="2688191">
                  <a:moveTo>
                    <a:pt x="1982030" y="0"/>
                  </a:moveTo>
                  <a:lnTo>
                    <a:pt x="2739382" y="0"/>
                  </a:lnTo>
                  <a:lnTo>
                    <a:pt x="0" y="2688191"/>
                  </a:lnTo>
                  <a:lnTo>
                    <a:pt x="0" y="194499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5085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754">
          <p15:clr>
            <a:srgbClr val="FBAE40"/>
          </p15:clr>
        </p15:guide>
        <p15:guide id="8" orient="horz" pos="372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mmary">
    <p:bg>
      <p:bgPr>
        <a:gradFill>
          <a:gsLst>
            <a:gs pos="0">
              <a:schemeClr val="bg2"/>
            </a:gs>
            <a:gs pos="100000">
              <a:schemeClr val="bg2">
                <a:lumMod val="50000"/>
              </a:schemeClr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Angled stripes">
            <a:extLst>
              <a:ext uri="{FF2B5EF4-FFF2-40B4-BE49-F238E27FC236}">
                <a16:creationId xmlns:a16="http://schemas.microsoft.com/office/drawing/2014/main" id="{B54D0A87-510C-4422-B002-B30C04A1C896}"/>
              </a:ext>
            </a:extLst>
          </p:cNvPr>
          <p:cNvGrpSpPr/>
          <p:nvPr userDrawn="1"/>
        </p:nvGrpSpPr>
        <p:grpSpPr>
          <a:xfrm>
            <a:off x="3254052" y="0"/>
            <a:ext cx="8937949" cy="6858001"/>
            <a:chOff x="3254052" y="0"/>
            <a:chExt cx="8937949" cy="6858001"/>
          </a:xfrm>
        </p:grpSpPr>
        <p:sp>
          <p:nvSpPr>
            <p:cNvPr id="25" name="Angled stripe 1">
              <a:extLst>
                <a:ext uri="{FF2B5EF4-FFF2-40B4-BE49-F238E27FC236}">
                  <a16:creationId xmlns:a16="http://schemas.microsoft.com/office/drawing/2014/main" id="{6EEF63EE-081E-49F2-A2F0-A289035E6BA6}"/>
                </a:ext>
              </a:extLst>
            </p:cNvPr>
            <p:cNvSpPr/>
            <p:nvPr userDrawn="1"/>
          </p:nvSpPr>
          <p:spPr>
            <a:xfrm>
              <a:off x="3254052" y="0"/>
              <a:ext cx="8724042" cy="6858000"/>
            </a:xfrm>
            <a:custGeom>
              <a:avLst/>
              <a:gdLst>
                <a:gd name="connsiteX0" fmla="*/ 6988598 w 8724042"/>
                <a:gd name="connsiteY0" fmla="*/ 0 h 6858000"/>
                <a:gd name="connsiteX1" fmla="*/ 8724042 w 8724042"/>
                <a:gd name="connsiteY1" fmla="*/ 0 h 6858000"/>
                <a:gd name="connsiteX2" fmla="*/ 1735445 w 8724042"/>
                <a:gd name="connsiteY2" fmla="*/ 6858000 h 6858000"/>
                <a:gd name="connsiteX3" fmla="*/ 0 w 8724042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24042" h="6858000">
                  <a:moveTo>
                    <a:pt x="6988598" y="0"/>
                  </a:moveTo>
                  <a:lnTo>
                    <a:pt x="8724042" y="0"/>
                  </a:lnTo>
                  <a:lnTo>
                    <a:pt x="173544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6" name="Angled stripe 2">
              <a:extLst>
                <a:ext uri="{FF2B5EF4-FFF2-40B4-BE49-F238E27FC236}">
                  <a16:creationId xmlns:a16="http://schemas.microsoft.com/office/drawing/2014/main" id="{0229A645-67DD-44BA-AA0E-4A08B3B79B23}"/>
                </a:ext>
              </a:extLst>
            </p:cNvPr>
            <p:cNvSpPr/>
            <p:nvPr userDrawn="1"/>
          </p:nvSpPr>
          <p:spPr>
            <a:xfrm>
              <a:off x="5623056" y="411812"/>
              <a:ext cx="6568945" cy="6446189"/>
            </a:xfrm>
            <a:custGeom>
              <a:avLst/>
              <a:gdLst>
                <a:gd name="connsiteX0" fmla="*/ 6568944 w 6568945"/>
                <a:gd name="connsiteY0" fmla="*/ 0 h 6446189"/>
                <a:gd name="connsiteX1" fmla="*/ 6568945 w 6568945"/>
                <a:gd name="connsiteY1" fmla="*/ 1703013 h 6446189"/>
                <a:gd name="connsiteX2" fmla="*/ 1735444 w 6568945"/>
                <a:gd name="connsiteY2" fmla="*/ 6446189 h 6446189"/>
                <a:gd name="connsiteX3" fmla="*/ 0 w 6568945"/>
                <a:gd name="connsiteY3" fmla="*/ 6446189 h 6446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68945" h="6446189">
                  <a:moveTo>
                    <a:pt x="6568944" y="0"/>
                  </a:moveTo>
                  <a:lnTo>
                    <a:pt x="6568945" y="1703013"/>
                  </a:lnTo>
                  <a:lnTo>
                    <a:pt x="1735444" y="6446189"/>
                  </a:lnTo>
                  <a:lnTo>
                    <a:pt x="0" y="644618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AEAB7C8-BAE9-490C-8CDE-6086AED3C2D8}"/>
              </a:ext>
            </a:extLst>
          </p:cNvPr>
          <p:cNvSpPr txBox="1"/>
          <p:nvPr userDrawn="1"/>
        </p:nvSpPr>
        <p:spPr>
          <a:xfrm>
            <a:off x="11344275" y="6597650"/>
            <a:ext cx="392736" cy="174851"/>
          </a:xfrm>
          <a:prstGeom prst="rect">
            <a:avLst/>
          </a:prstGeom>
          <a:noFill/>
        </p:spPr>
        <p:txBody>
          <a:bodyPr wrap="none" lIns="0" tIns="36000" rIns="0" bIns="0" rtlCol="0">
            <a:spAutoFit/>
          </a:bodyPr>
          <a:lstStyle/>
          <a:p>
            <a:r>
              <a:rPr lang="sv-SE" sz="900">
                <a:solidFill>
                  <a:schemeClr val="bg1"/>
                </a:solidFill>
              </a:rPr>
              <a:t>© Ipsos</a:t>
            </a:r>
            <a:endParaRPr lang="sv-SE" sz="900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E1B82-472D-4CFA-8D33-C8ED1F0493D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50FD98E-C0A3-443F-BCC3-E123AE6EAEB5}"/>
              </a:ext>
            </a:extLst>
          </p:cNvPr>
          <p:cNvCxnSpPr/>
          <p:nvPr userDrawn="1"/>
        </p:nvCxnSpPr>
        <p:spPr>
          <a:xfrm>
            <a:off x="821531" y="6200775"/>
            <a:ext cx="0" cy="3968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phique 8">
            <a:extLst>
              <a:ext uri="{FF2B5EF4-FFF2-40B4-BE49-F238E27FC236}">
                <a16:creationId xmlns:a16="http://schemas.microsoft.com/office/drawing/2014/main" id="{8BDD45A3-2B3A-4A98-BCDC-1A4B4A86DBF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4275" y="6196640"/>
            <a:ext cx="446881" cy="409329"/>
          </a:xfrm>
          <a:prstGeom prst="rect">
            <a:avLst/>
          </a:prstGeom>
        </p:spPr>
      </p:pic>
      <p:sp>
        <p:nvSpPr>
          <p:cNvPr id="14" name="strTableOfContents">
            <a:extLst>
              <a:ext uri="{FF2B5EF4-FFF2-40B4-BE49-F238E27FC236}">
                <a16:creationId xmlns:a16="http://schemas.microsoft.com/office/drawing/2014/main" id="{F054EDE5-1748-43F2-ABBB-3333C03EC5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4473" y="1593561"/>
            <a:ext cx="11369540" cy="4535777"/>
          </a:xfrm>
        </p:spPr>
        <p:txBody>
          <a:bodyPr wrap="square" lIns="0" rIns="0" numCol="2" spcCol="576000">
            <a:noAutofit/>
          </a:bodyPr>
          <a:lstStyle>
            <a:lvl1pPr marL="0" marR="0" indent="0" algn="l" defTabSz="447675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+mj-lt"/>
              <a:buNone/>
              <a:tabLst/>
              <a:defRPr sz="1600" b="1">
                <a:solidFill>
                  <a:schemeClr val="bg1"/>
                </a:solidFill>
                <a:latin typeface="+mn-lt"/>
              </a:defRPr>
            </a:lvl1pPr>
            <a:lvl2pPr marL="447675" indent="0" defTabSz="447675">
              <a:lnSpc>
                <a:spcPct val="100000"/>
              </a:lnSpc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2pPr>
            <a:lvl3pPr marL="895350" indent="0" defTabSz="447675">
              <a:buNone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noProof="0"/>
              <a:t>1. 	CHAPTER TITLE</a:t>
            </a:r>
          </a:p>
          <a:p>
            <a:pPr lvl="1"/>
            <a:r>
              <a:rPr lang="sv-SE" noProof="0"/>
              <a:t>1.1	Section title</a:t>
            </a:r>
          </a:p>
          <a:p>
            <a:pPr lvl="1"/>
            <a:r>
              <a:rPr lang="sv-SE" noProof="0"/>
              <a:t>1.2	Section title</a:t>
            </a:r>
          </a:p>
          <a:p>
            <a:pPr lvl="2"/>
            <a:r>
              <a:rPr lang="sv-SE" noProof="0"/>
              <a:t>1.2.1	Subsection title</a:t>
            </a:r>
          </a:p>
          <a:p>
            <a:pPr lvl="2"/>
            <a:r>
              <a:rPr lang="sv-SE" noProof="0"/>
              <a:t>1.2.2	Subsection title</a:t>
            </a:r>
          </a:p>
          <a:p>
            <a:pPr lvl="0"/>
            <a:r>
              <a:rPr lang="sv-SE" noProof="0"/>
              <a:t>2. 	CHAPTER TITLE</a:t>
            </a:r>
          </a:p>
          <a:p>
            <a:pPr lvl="1"/>
            <a:r>
              <a:rPr lang="sv-SE" noProof="0"/>
              <a:t>2.1	Section title</a:t>
            </a:r>
          </a:p>
          <a:p>
            <a:pPr lvl="1"/>
            <a:r>
              <a:rPr lang="sv-SE" noProof="0"/>
              <a:t>2.2	Section title</a:t>
            </a:r>
          </a:p>
          <a:p>
            <a:pPr lvl="0"/>
            <a:r>
              <a:rPr lang="sv-SE" noProof="0"/>
              <a:t>3.	CHAPTER TITLE</a:t>
            </a:r>
          </a:p>
          <a:p>
            <a:pPr marL="0" marR="0" lvl="0" indent="0" algn="l" defTabSz="447675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+mj-lt"/>
              <a:buNone/>
              <a:tabLst/>
              <a:defRPr/>
            </a:pPr>
            <a:r>
              <a:rPr lang="sv-SE" noProof="0"/>
              <a:t>4.	CHAPTER TITLE</a:t>
            </a:r>
            <a:endParaRPr lang="sv-SE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8F1563-018F-44B3-B1BA-431C2F106E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8692" y="512763"/>
            <a:ext cx="7551996" cy="738664"/>
          </a:xfrm>
        </p:spPr>
        <p:txBody>
          <a:bodyPr lIns="0" anchor="b">
            <a:noAutofit/>
          </a:bodyPr>
          <a:lstStyle>
            <a:lvl1pPr>
              <a:lnSpc>
                <a:spcPct val="80000"/>
              </a:lnSpc>
              <a:defRPr sz="6000" spc="-200" baseline="0">
                <a:solidFill>
                  <a:schemeClr val="bg1"/>
                </a:solidFill>
              </a:defRPr>
            </a:lvl1pPr>
          </a:lstStyle>
          <a:p>
            <a:r>
              <a:rPr lang="sv-SE" noProof="0"/>
              <a:t>SUMMARY</a:t>
            </a:r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25664126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3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Visual Diag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F0F305B-8CE9-4590-AEE9-17AD255881A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825026 w 12192000"/>
              <a:gd name="connsiteY0" fmla="*/ 6209433 h 6858000"/>
              <a:gd name="connsiteX1" fmla="*/ 825026 w 12192000"/>
              <a:gd name="connsiteY1" fmla="*/ 6605433 h 6858000"/>
              <a:gd name="connsiteX2" fmla="*/ 832226 w 12192000"/>
              <a:gd name="connsiteY2" fmla="*/ 6605433 h 6858000"/>
              <a:gd name="connsiteX3" fmla="*/ 832226 w 12192000"/>
              <a:gd name="connsiteY3" fmla="*/ 6209433 h 6858000"/>
              <a:gd name="connsiteX4" fmla="*/ 684007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5047129 h 6858000"/>
              <a:gd name="connsiteX7" fmla="*/ 10381129 w 12192000"/>
              <a:gd name="connsiteY7" fmla="*/ 6858000 h 6858000"/>
              <a:gd name="connsiteX8" fmla="*/ 0 w 12192000"/>
              <a:gd name="connsiteY8" fmla="*/ 6858000 h 6858000"/>
              <a:gd name="connsiteX9" fmla="*/ 0 w 12192000"/>
              <a:gd name="connsiteY9" fmla="*/ 684007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2000" h="6858000">
                <a:moveTo>
                  <a:pt x="825026" y="6209433"/>
                </a:moveTo>
                <a:lnTo>
                  <a:pt x="825026" y="6605433"/>
                </a:lnTo>
                <a:lnTo>
                  <a:pt x="832226" y="6605433"/>
                </a:lnTo>
                <a:lnTo>
                  <a:pt x="832226" y="6209433"/>
                </a:lnTo>
                <a:close/>
                <a:moveTo>
                  <a:pt x="6840072" y="0"/>
                </a:moveTo>
                <a:lnTo>
                  <a:pt x="12192000" y="0"/>
                </a:lnTo>
                <a:lnTo>
                  <a:pt x="12192000" y="5047129"/>
                </a:lnTo>
                <a:lnTo>
                  <a:pt x="10381129" y="6858000"/>
                </a:lnTo>
                <a:lnTo>
                  <a:pt x="0" y="6858000"/>
                </a:lnTo>
                <a:lnTo>
                  <a:pt x="0" y="6840072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>
            <a:noAutofit/>
          </a:bodyPr>
          <a:lstStyle/>
          <a:p>
            <a:r>
              <a:rPr lang="sv-SE"/>
              <a:t> </a:t>
            </a:r>
            <a:endParaRPr lang="sv-S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80F3A8-E255-439C-855F-3431D2A9AD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TITLE OF THE SLIDE – one line</a:t>
            </a:r>
            <a:endParaRPr lang="sv-SE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7E3E18FB-D9A3-4E90-AC92-ECC1E796D5D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7987" y="846000"/>
            <a:ext cx="11376023" cy="349702"/>
          </a:xfrm>
          <a:noFill/>
        </p:spPr>
        <p:txBody>
          <a:bodyPr wrap="square" lIns="0" tIns="36000" rIns="0" bIns="36000" anchor="b"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Subtitle of the slide – One line</a:t>
            </a:r>
            <a:endParaRPr lang="sv-SE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87212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754">
          <p15:clr>
            <a:srgbClr val="FBAE40"/>
          </p15:clr>
        </p15:guide>
        <p15:guide id="8" orient="horz" pos="3725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icture Placeholder">
            <a:extLst>
              <a:ext uri="{FF2B5EF4-FFF2-40B4-BE49-F238E27FC236}">
                <a16:creationId xmlns:a16="http://schemas.microsoft.com/office/drawing/2014/main" id="{E18947DC-1E0A-470C-8A8F-054822CACC1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" y="1"/>
            <a:ext cx="12191999" cy="6858000"/>
          </a:xfrm>
          <a:custGeom>
            <a:avLst/>
            <a:gdLst>
              <a:gd name="connsiteX0" fmla="*/ 11642564 w 12191999"/>
              <a:gd name="connsiteY0" fmla="*/ 6693274 h 6854824"/>
              <a:gd name="connsiteX1" fmla="*/ 11654982 w 12191999"/>
              <a:gd name="connsiteY1" fmla="*/ 6698939 h 6854824"/>
              <a:gd name="connsiteX2" fmla="*/ 11659977 w 12191999"/>
              <a:gd name="connsiteY2" fmla="*/ 6715598 h 6854824"/>
              <a:gd name="connsiteX3" fmla="*/ 11655010 w 12191999"/>
              <a:gd name="connsiteY3" fmla="*/ 6732955 h 6854824"/>
              <a:gd name="connsiteX4" fmla="*/ 11642564 w 12191999"/>
              <a:gd name="connsiteY4" fmla="*/ 6738648 h 6854824"/>
              <a:gd name="connsiteX5" fmla="*/ 11630062 w 12191999"/>
              <a:gd name="connsiteY5" fmla="*/ 6732983 h 6854824"/>
              <a:gd name="connsiteX6" fmla="*/ 11625095 w 12191999"/>
              <a:gd name="connsiteY6" fmla="*/ 6715933 h 6854824"/>
              <a:gd name="connsiteX7" fmla="*/ 11630062 w 12191999"/>
              <a:gd name="connsiteY7" fmla="*/ 6698911 h 6854824"/>
              <a:gd name="connsiteX8" fmla="*/ 11642564 w 12191999"/>
              <a:gd name="connsiteY8" fmla="*/ 6693274 h 6854824"/>
              <a:gd name="connsiteX9" fmla="*/ 11522458 w 12191999"/>
              <a:gd name="connsiteY9" fmla="*/ 6692827 h 6854824"/>
              <a:gd name="connsiteX10" fmla="*/ 11533592 w 12191999"/>
              <a:gd name="connsiteY10" fmla="*/ 6698464 h 6854824"/>
              <a:gd name="connsiteX11" fmla="*/ 11538253 w 12191999"/>
              <a:gd name="connsiteY11" fmla="*/ 6715431 h 6854824"/>
              <a:gd name="connsiteX12" fmla="*/ 11533481 w 12191999"/>
              <a:gd name="connsiteY12" fmla="*/ 6732983 h 6854824"/>
              <a:gd name="connsiteX13" fmla="*/ 11522012 w 12191999"/>
              <a:gd name="connsiteY13" fmla="*/ 6738648 h 6854824"/>
              <a:gd name="connsiteX14" fmla="*/ 11510794 w 12191999"/>
              <a:gd name="connsiteY14" fmla="*/ 6733178 h 6854824"/>
              <a:gd name="connsiteX15" fmla="*/ 11506162 w 12191999"/>
              <a:gd name="connsiteY15" fmla="*/ 6716268 h 6854824"/>
              <a:gd name="connsiteX16" fmla="*/ 11511101 w 12191999"/>
              <a:gd name="connsiteY16" fmla="*/ 6698827 h 6854824"/>
              <a:gd name="connsiteX17" fmla="*/ 11522458 w 12191999"/>
              <a:gd name="connsiteY17" fmla="*/ 6692827 h 6854824"/>
              <a:gd name="connsiteX18" fmla="*/ 11704662 w 12191999"/>
              <a:gd name="connsiteY18" fmla="*/ 6684958 h 6854824"/>
              <a:gd name="connsiteX19" fmla="*/ 11695984 w 12191999"/>
              <a:gd name="connsiteY19" fmla="*/ 6686158 h 6854824"/>
              <a:gd name="connsiteX20" fmla="*/ 11689593 w 12191999"/>
              <a:gd name="connsiteY20" fmla="*/ 6689088 h 6854824"/>
              <a:gd name="connsiteX21" fmla="*/ 11684654 w 12191999"/>
              <a:gd name="connsiteY21" fmla="*/ 6694697 h 6854824"/>
              <a:gd name="connsiteX22" fmla="*/ 11682840 w 12191999"/>
              <a:gd name="connsiteY22" fmla="*/ 6702036 h 6854824"/>
              <a:gd name="connsiteX23" fmla="*/ 11685045 w 12191999"/>
              <a:gd name="connsiteY23" fmla="*/ 6709989 h 6854824"/>
              <a:gd name="connsiteX24" fmla="*/ 11691519 w 12191999"/>
              <a:gd name="connsiteY24" fmla="*/ 6715626 h 6854824"/>
              <a:gd name="connsiteX25" fmla="*/ 11706839 w 12191999"/>
              <a:gd name="connsiteY25" fmla="*/ 6720454 h 6854824"/>
              <a:gd name="connsiteX26" fmla="*/ 11717108 w 12191999"/>
              <a:gd name="connsiteY26" fmla="*/ 6723858 h 6854824"/>
              <a:gd name="connsiteX27" fmla="*/ 11720066 w 12191999"/>
              <a:gd name="connsiteY27" fmla="*/ 6729216 h 6854824"/>
              <a:gd name="connsiteX28" fmla="*/ 11716717 w 12191999"/>
              <a:gd name="connsiteY28" fmla="*/ 6735829 h 6854824"/>
              <a:gd name="connsiteX29" fmla="*/ 11706448 w 12191999"/>
              <a:gd name="connsiteY29" fmla="*/ 6738648 h 6854824"/>
              <a:gd name="connsiteX30" fmla="*/ 11695761 w 12191999"/>
              <a:gd name="connsiteY30" fmla="*/ 6735467 h 6854824"/>
              <a:gd name="connsiteX31" fmla="*/ 11691100 w 12191999"/>
              <a:gd name="connsiteY31" fmla="*/ 6726314 h 6854824"/>
              <a:gd name="connsiteX32" fmla="*/ 11681166 w 12191999"/>
              <a:gd name="connsiteY32" fmla="*/ 6727876 h 6854824"/>
              <a:gd name="connsiteX33" fmla="*/ 11688896 w 12191999"/>
              <a:gd name="connsiteY33" fmla="*/ 6742108 h 6854824"/>
              <a:gd name="connsiteX34" fmla="*/ 11706504 w 12191999"/>
              <a:gd name="connsiteY34" fmla="*/ 6746908 h 6854824"/>
              <a:gd name="connsiteX35" fmla="*/ 11719006 w 12191999"/>
              <a:gd name="connsiteY35" fmla="*/ 6744480 h 6854824"/>
              <a:gd name="connsiteX36" fmla="*/ 11727461 w 12191999"/>
              <a:gd name="connsiteY36" fmla="*/ 6737615 h 6854824"/>
              <a:gd name="connsiteX37" fmla="*/ 11730391 w 12191999"/>
              <a:gd name="connsiteY37" fmla="*/ 6728155 h 6854824"/>
              <a:gd name="connsiteX38" fmla="*/ 11727991 w 12191999"/>
              <a:gd name="connsiteY38" fmla="*/ 6719561 h 6854824"/>
              <a:gd name="connsiteX39" fmla="*/ 11721378 w 12191999"/>
              <a:gd name="connsiteY39" fmla="*/ 6714286 h 6854824"/>
              <a:gd name="connsiteX40" fmla="*/ 11706504 w 12191999"/>
              <a:gd name="connsiteY40" fmla="*/ 6709626 h 6854824"/>
              <a:gd name="connsiteX41" fmla="*/ 11697630 w 12191999"/>
              <a:gd name="connsiteY41" fmla="*/ 6707059 h 6854824"/>
              <a:gd name="connsiteX42" fmla="*/ 11693779 w 12191999"/>
              <a:gd name="connsiteY42" fmla="*/ 6704380 h 6854824"/>
              <a:gd name="connsiteX43" fmla="*/ 11692551 w 12191999"/>
              <a:gd name="connsiteY43" fmla="*/ 6700864 h 6854824"/>
              <a:gd name="connsiteX44" fmla="*/ 11695509 w 12191999"/>
              <a:gd name="connsiteY44" fmla="*/ 6695506 h 6854824"/>
              <a:gd name="connsiteX45" fmla="*/ 11705388 w 12191999"/>
              <a:gd name="connsiteY45" fmla="*/ 6693218 h 6854824"/>
              <a:gd name="connsiteX46" fmla="*/ 11714457 w 12191999"/>
              <a:gd name="connsiteY46" fmla="*/ 6695785 h 6854824"/>
              <a:gd name="connsiteX47" fmla="*/ 11718336 w 12191999"/>
              <a:gd name="connsiteY47" fmla="*/ 6702929 h 6854824"/>
              <a:gd name="connsiteX48" fmla="*/ 11728159 w 12191999"/>
              <a:gd name="connsiteY48" fmla="*/ 6701590 h 6854824"/>
              <a:gd name="connsiteX49" fmla="*/ 11724698 w 12191999"/>
              <a:gd name="connsiteY49" fmla="*/ 6692409 h 6854824"/>
              <a:gd name="connsiteX50" fmla="*/ 11716913 w 12191999"/>
              <a:gd name="connsiteY50" fmla="*/ 6686967 h 6854824"/>
              <a:gd name="connsiteX51" fmla="*/ 11704662 w 12191999"/>
              <a:gd name="connsiteY51" fmla="*/ 6684958 h 6854824"/>
              <a:gd name="connsiteX52" fmla="*/ 11642564 w 12191999"/>
              <a:gd name="connsiteY52" fmla="*/ 6684958 h 6854824"/>
              <a:gd name="connsiteX53" fmla="*/ 11623923 w 12191999"/>
              <a:gd name="connsiteY53" fmla="*/ 6691544 h 6854824"/>
              <a:gd name="connsiteX54" fmla="*/ 11614770 w 12191999"/>
              <a:gd name="connsiteY54" fmla="*/ 6715933 h 6854824"/>
              <a:gd name="connsiteX55" fmla="*/ 11622444 w 12191999"/>
              <a:gd name="connsiteY55" fmla="*/ 6738927 h 6854824"/>
              <a:gd name="connsiteX56" fmla="*/ 11642564 w 12191999"/>
              <a:gd name="connsiteY56" fmla="*/ 6746908 h 6854824"/>
              <a:gd name="connsiteX57" fmla="*/ 11656879 w 12191999"/>
              <a:gd name="connsiteY57" fmla="*/ 6743280 h 6854824"/>
              <a:gd name="connsiteX58" fmla="*/ 11666869 w 12191999"/>
              <a:gd name="connsiteY58" fmla="*/ 6733095 h 6854824"/>
              <a:gd name="connsiteX59" fmla="*/ 11670302 w 12191999"/>
              <a:gd name="connsiteY59" fmla="*/ 6715096 h 6854824"/>
              <a:gd name="connsiteX60" fmla="*/ 11662544 w 12191999"/>
              <a:gd name="connsiteY60" fmla="*/ 6692967 h 6854824"/>
              <a:gd name="connsiteX61" fmla="*/ 11642564 w 12191999"/>
              <a:gd name="connsiteY61" fmla="*/ 6684958 h 6854824"/>
              <a:gd name="connsiteX62" fmla="*/ 11580836 w 12191999"/>
              <a:gd name="connsiteY62" fmla="*/ 6684958 h 6854824"/>
              <a:gd name="connsiteX63" fmla="*/ 11572158 w 12191999"/>
              <a:gd name="connsiteY63" fmla="*/ 6686158 h 6854824"/>
              <a:gd name="connsiteX64" fmla="*/ 11565767 w 12191999"/>
              <a:gd name="connsiteY64" fmla="*/ 6689088 h 6854824"/>
              <a:gd name="connsiteX65" fmla="*/ 11560828 w 12191999"/>
              <a:gd name="connsiteY65" fmla="*/ 6694697 h 6854824"/>
              <a:gd name="connsiteX66" fmla="*/ 11559014 w 12191999"/>
              <a:gd name="connsiteY66" fmla="*/ 6702036 h 6854824"/>
              <a:gd name="connsiteX67" fmla="*/ 11561219 w 12191999"/>
              <a:gd name="connsiteY67" fmla="*/ 6709989 h 6854824"/>
              <a:gd name="connsiteX68" fmla="*/ 11567693 w 12191999"/>
              <a:gd name="connsiteY68" fmla="*/ 6715626 h 6854824"/>
              <a:gd name="connsiteX69" fmla="*/ 11583013 w 12191999"/>
              <a:gd name="connsiteY69" fmla="*/ 6720454 h 6854824"/>
              <a:gd name="connsiteX70" fmla="*/ 11593282 w 12191999"/>
              <a:gd name="connsiteY70" fmla="*/ 6723858 h 6854824"/>
              <a:gd name="connsiteX71" fmla="*/ 11596240 w 12191999"/>
              <a:gd name="connsiteY71" fmla="*/ 6729216 h 6854824"/>
              <a:gd name="connsiteX72" fmla="*/ 11592891 w 12191999"/>
              <a:gd name="connsiteY72" fmla="*/ 6735829 h 6854824"/>
              <a:gd name="connsiteX73" fmla="*/ 11582622 w 12191999"/>
              <a:gd name="connsiteY73" fmla="*/ 6738648 h 6854824"/>
              <a:gd name="connsiteX74" fmla="*/ 11571935 w 12191999"/>
              <a:gd name="connsiteY74" fmla="*/ 6735467 h 6854824"/>
              <a:gd name="connsiteX75" fmla="*/ 11567274 w 12191999"/>
              <a:gd name="connsiteY75" fmla="*/ 6726314 h 6854824"/>
              <a:gd name="connsiteX76" fmla="*/ 11557340 w 12191999"/>
              <a:gd name="connsiteY76" fmla="*/ 6727876 h 6854824"/>
              <a:gd name="connsiteX77" fmla="*/ 11565070 w 12191999"/>
              <a:gd name="connsiteY77" fmla="*/ 6742108 h 6854824"/>
              <a:gd name="connsiteX78" fmla="*/ 11582678 w 12191999"/>
              <a:gd name="connsiteY78" fmla="*/ 6746908 h 6854824"/>
              <a:gd name="connsiteX79" fmla="*/ 11595180 w 12191999"/>
              <a:gd name="connsiteY79" fmla="*/ 6744480 h 6854824"/>
              <a:gd name="connsiteX80" fmla="*/ 11603635 w 12191999"/>
              <a:gd name="connsiteY80" fmla="*/ 6737615 h 6854824"/>
              <a:gd name="connsiteX81" fmla="*/ 11606565 w 12191999"/>
              <a:gd name="connsiteY81" fmla="*/ 6728155 h 6854824"/>
              <a:gd name="connsiteX82" fmla="*/ 11604165 w 12191999"/>
              <a:gd name="connsiteY82" fmla="*/ 6719561 h 6854824"/>
              <a:gd name="connsiteX83" fmla="*/ 11597552 w 12191999"/>
              <a:gd name="connsiteY83" fmla="*/ 6714286 h 6854824"/>
              <a:gd name="connsiteX84" fmla="*/ 11582678 w 12191999"/>
              <a:gd name="connsiteY84" fmla="*/ 6709626 h 6854824"/>
              <a:gd name="connsiteX85" fmla="*/ 11573804 w 12191999"/>
              <a:gd name="connsiteY85" fmla="*/ 6707059 h 6854824"/>
              <a:gd name="connsiteX86" fmla="*/ 11569953 w 12191999"/>
              <a:gd name="connsiteY86" fmla="*/ 6704380 h 6854824"/>
              <a:gd name="connsiteX87" fmla="*/ 11568725 w 12191999"/>
              <a:gd name="connsiteY87" fmla="*/ 6700864 h 6854824"/>
              <a:gd name="connsiteX88" fmla="*/ 11571683 w 12191999"/>
              <a:gd name="connsiteY88" fmla="*/ 6695506 h 6854824"/>
              <a:gd name="connsiteX89" fmla="*/ 11581562 w 12191999"/>
              <a:gd name="connsiteY89" fmla="*/ 6693218 h 6854824"/>
              <a:gd name="connsiteX90" fmla="*/ 11590631 w 12191999"/>
              <a:gd name="connsiteY90" fmla="*/ 6695785 h 6854824"/>
              <a:gd name="connsiteX91" fmla="*/ 11594510 w 12191999"/>
              <a:gd name="connsiteY91" fmla="*/ 6702929 h 6854824"/>
              <a:gd name="connsiteX92" fmla="*/ 11604333 w 12191999"/>
              <a:gd name="connsiteY92" fmla="*/ 6701590 h 6854824"/>
              <a:gd name="connsiteX93" fmla="*/ 11600872 w 12191999"/>
              <a:gd name="connsiteY93" fmla="*/ 6692409 h 6854824"/>
              <a:gd name="connsiteX94" fmla="*/ 11593087 w 12191999"/>
              <a:gd name="connsiteY94" fmla="*/ 6686967 h 6854824"/>
              <a:gd name="connsiteX95" fmla="*/ 11580836 w 12191999"/>
              <a:gd name="connsiteY95" fmla="*/ 6684958 h 6854824"/>
              <a:gd name="connsiteX96" fmla="*/ 11523407 w 12191999"/>
              <a:gd name="connsiteY96" fmla="*/ 6684958 h 6854824"/>
              <a:gd name="connsiteX97" fmla="*/ 11513529 w 12191999"/>
              <a:gd name="connsiteY97" fmla="*/ 6687218 h 6854824"/>
              <a:gd name="connsiteX98" fmla="*/ 11506217 w 12191999"/>
              <a:gd name="connsiteY98" fmla="*/ 6693999 h 6854824"/>
              <a:gd name="connsiteX99" fmla="*/ 11506217 w 12191999"/>
              <a:gd name="connsiteY99" fmla="*/ 6686297 h 6854824"/>
              <a:gd name="connsiteX100" fmla="*/ 11497064 w 12191999"/>
              <a:gd name="connsiteY100" fmla="*/ 6686297 h 6854824"/>
              <a:gd name="connsiteX101" fmla="*/ 11497064 w 12191999"/>
              <a:gd name="connsiteY101" fmla="*/ 6768283 h 6854824"/>
              <a:gd name="connsiteX102" fmla="*/ 11507110 w 12191999"/>
              <a:gd name="connsiteY102" fmla="*/ 6768283 h 6854824"/>
              <a:gd name="connsiteX103" fmla="*/ 11507110 w 12191999"/>
              <a:gd name="connsiteY103" fmla="*/ 6739429 h 6854824"/>
              <a:gd name="connsiteX104" fmla="*/ 11513668 w 12191999"/>
              <a:gd name="connsiteY104" fmla="*/ 6744787 h 6854824"/>
              <a:gd name="connsiteX105" fmla="*/ 11522681 w 12191999"/>
              <a:gd name="connsiteY105" fmla="*/ 6746908 h 6854824"/>
              <a:gd name="connsiteX106" fmla="*/ 11535769 w 12191999"/>
              <a:gd name="connsiteY106" fmla="*/ 6743029 h 6854824"/>
              <a:gd name="connsiteX107" fmla="*/ 11545257 w 12191999"/>
              <a:gd name="connsiteY107" fmla="*/ 6731867 h 6854824"/>
              <a:gd name="connsiteX108" fmla="*/ 11548522 w 12191999"/>
              <a:gd name="connsiteY108" fmla="*/ 6715486 h 6854824"/>
              <a:gd name="connsiteX109" fmla="*/ 11545564 w 12191999"/>
              <a:gd name="connsiteY109" fmla="*/ 6699887 h 6854824"/>
              <a:gd name="connsiteX110" fmla="*/ 11536802 w 12191999"/>
              <a:gd name="connsiteY110" fmla="*/ 6688865 h 6854824"/>
              <a:gd name="connsiteX111" fmla="*/ 11523407 w 12191999"/>
              <a:gd name="connsiteY111" fmla="*/ 6684958 h 6854824"/>
              <a:gd name="connsiteX112" fmla="*/ 11387081 w 12191999"/>
              <a:gd name="connsiteY112" fmla="*/ 6678447 h 6854824"/>
              <a:gd name="connsiteX113" fmla="*/ 11375277 w 12191999"/>
              <a:gd name="connsiteY113" fmla="*/ 6681210 h 6854824"/>
              <a:gd name="connsiteX114" fmla="*/ 11367324 w 12191999"/>
              <a:gd name="connsiteY114" fmla="*/ 6689414 h 6854824"/>
              <a:gd name="connsiteX115" fmla="*/ 11364533 w 12191999"/>
              <a:gd name="connsiteY115" fmla="*/ 6702222 h 6854824"/>
              <a:gd name="connsiteX116" fmla="*/ 11370672 w 12191999"/>
              <a:gd name="connsiteY116" fmla="*/ 6719858 h 6854824"/>
              <a:gd name="connsiteX117" fmla="*/ 11386634 w 12191999"/>
              <a:gd name="connsiteY117" fmla="*/ 6726221 h 6854824"/>
              <a:gd name="connsiteX118" fmla="*/ 11399833 w 12191999"/>
              <a:gd name="connsiteY118" fmla="*/ 6722063 h 6854824"/>
              <a:gd name="connsiteX119" fmla="*/ 11406949 w 12191999"/>
              <a:gd name="connsiteY119" fmla="*/ 6710929 h 6854824"/>
              <a:gd name="connsiteX120" fmla="*/ 11400085 w 12191999"/>
              <a:gd name="connsiteY120" fmla="*/ 6708920 h 6854824"/>
              <a:gd name="connsiteX121" fmla="*/ 11395062 w 12191999"/>
              <a:gd name="connsiteY121" fmla="*/ 6716789 h 6854824"/>
              <a:gd name="connsiteX122" fmla="*/ 11386244 w 12191999"/>
              <a:gd name="connsiteY122" fmla="*/ 6719691 h 6854824"/>
              <a:gd name="connsiteX123" fmla="*/ 11376058 w 12191999"/>
              <a:gd name="connsiteY123" fmla="*/ 6715310 h 6854824"/>
              <a:gd name="connsiteX124" fmla="*/ 11372123 w 12191999"/>
              <a:gd name="connsiteY124" fmla="*/ 6702390 h 6854824"/>
              <a:gd name="connsiteX125" fmla="*/ 11376281 w 12191999"/>
              <a:gd name="connsiteY125" fmla="*/ 6689274 h 6854824"/>
              <a:gd name="connsiteX126" fmla="*/ 11386857 w 12191999"/>
              <a:gd name="connsiteY126" fmla="*/ 6684698 h 6854824"/>
              <a:gd name="connsiteX127" fmla="*/ 11394531 w 12191999"/>
              <a:gd name="connsiteY127" fmla="*/ 6686902 h 6854824"/>
              <a:gd name="connsiteX128" fmla="*/ 11399471 w 12191999"/>
              <a:gd name="connsiteY128" fmla="*/ 6693237 h 6854824"/>
              <a:gd name="connsiteX129" fmla="*/ 11406112 w 12191999"/>
              <a:gd name="connsiteY129" fmla="*/ 6691618 h 6854824"/>
              <a:gd name="connsiteX130" fmla="*/ 11399415 w 12191999"/>
              <a:gd name="connsiteY130" fmla="*/ 6681991 h 6854824"/>
              <a:gd name="connsiteX131" fmla="*/ 11387081 w 12191999"/>
              <a:gd name="connsiteY131" fmla="*/ 6678447 h 6854824"/>
              <a:gd name="connsiteX132" fmla="*/ 11386578 w 12191999"/>
              <a:gd name="connsiteY132" fmla="*/ 6669331 h 6854824"/>
              <a:gd name="connsiteX133" fmla="*/ 11403824 w 12191999"/>
              <a:gd name="connsiteY133" fmla="*/ 6673880 h 6854824"/>
              <a:gd name="connsiteX134" fmla="*/ 11416967 w 12191999"/>
              <a:gd name="connsiteY134" fmla="*/ 6686883 h 6854824"/>
              <a:gd name="connsiteX135" fmla="*/ 11421683 w 12191999"/>
              <a:gd name="connsiteY135" fmla="*/ 6704492 h 6854824"/>
              <a:gd name="connsiteX136" fmla="*/ 11417051 w 12191999"/>
              <a:gd name="connsiteY136" fmla="*/ 6721932 h 6854824"/>
              <a:gd name="connsiteX137" fmla="*/ 11404047 w 12191999"/>
              <a:gd name="connsiteY137" fmla="*/ 6734936 h 6854824"/>
              <a:gd name="connsiteX138" fmla="*/ 11386578 w 12191999"/>
              <a:gd name="connsiteY138" fmla="*/ 6739597 h 6854824"/>
              <a:gd name="connsiteX139" fmla="*/ 11369110 w 12191999"/>
              <a:gd name="connsiteY139" fmla="*/ 6734936 h 6854824"/>
              <a:gd name="connsiteX140" fmla="*/ 11356078 w 12191999"/>
              <a:gd name="connsiteY140" fmla="*/ 6721932 h 6854824"/>
              <a:gd name="connsiteX141" fmla="*/ 11351418 w 12191999"/>
              <a:gd name="connsiteY141" fmla="*/ 6704492 h 6854824"/>
              <a:gd name="connsiteX142" fmla="*/ 11356162 w 12191999"/>
              <a:gd name="connsiteY142" fmla="*/ 6686883 h 6854824"/>
              <a:gd name="connsiteX143" fmla="*/ 11369305 w 12191999"/>
              <a:gd name="connsiteY143" fmla="*/ 6673880 h 6854824"/>
              <a:gd name="connsiteX144" fmla="*/ 11386578 w 12191999"/>
              <a:gd name="connsiteY144" fmla="*/ 6669331 h 6854824"/>
              <a:gd name="connsiteX145" fmla="*/ 11469234 w 12191999"/>
              <a:gd name="connsiteY145" fmla="*/ 6663750 h 6854824"/>
              <a:gd name="connsiteX146" fmla="*/ 11469234 w 12191999"/>
              <a:gd name="connsiteY146" fmla="*/ 6745568 h 6854824"/>
              <a:gd name="connsiteX147" fmla="*/ 11480061 w 12191999"/>
              <a:gd name="connsiteY147" fmla="*/ 6745568 h 6854824"/>
              <a:gd name="connsiteX148" fmla="*/ 11480061 w 12191999"/>
              <a:gd name="connsiteY148" fmla="*/ 6663750 h 6854824"/>
              <a:gd name="connsiteX149" fmla="*/ 11386578 w 12191999"/>
              <a:gd name="connsiteY149" fmla="*/ 6662355 h 6854824"/>
              <a:gd name="connsiteX150" fmla="*/ 11365873 w 12191999"/>
              <a:gd name="connsiteY150" fmla="*/ 6667796 h 6854824"/>
              <a:gd name="connsiteX151" fmla="*/ 11350106 w 12191999"/>
              <a:gd name="connsiteY151" fmla="*/ 6683367 h 6854824"/>
              <a:gd name="connsiteX152" fmla="*/ 11344441 w 12191999"/>
              <a:gd name="connsiteY152" fmla="*/ 6704492 h 6854824"/>
              <a:gd name="connsiteX153" fmla="*/ 11350022 w 12191999"/>
              <a:gd name="connsiteY153" fmla="*/ 6725421 h 6854824"/>
              <a:gd name="connsiteX154" fmla="*/ 11365622 w 12191999"/>
              <a:gd name="connsiteY154" fmla="*/ 6741020 h 6854824"/>
              <a:gd name="connsiteX155" fmla="*/ 11386578 w 12191999"/>
              <a:gd name="connsiteY155" fmla="*/ 6746573 h 6854824"/>
              <a:gd name="connsiteX156" fmla="*/ 11407535 w 12191999"/>
              <a:gd name="connsiteY156" fmla="*/ 6741020 h 6854824"/>
              <a:gd name="connsiteX157" fmla="*/ 11423106 w 12191999"/>
              <a:gd name="connsiteY157" fmla="*/ 6725421 h 6854824"/>
              <a:gd name="connsiteX158" fmla="*/ 11428660 w 12191999"/>
              <a:gd name="connsiteY158" fmla="*/ 6704492 h 6854824"/>
              <a:gd name="connsiteX159" fmla="*/ 11423023 w 12191999"/>
              <a:gd name="connsiteY159" fmla="*/ 6683367 h 6854824"/>
              <a:gd name="connsiteX160" fmla="*/ 11407284 w 12191999"/>
              <a:gd name="connsiteY160" fmla="*/ 6667796 h 6854824"/>
              <a:gd name="connsiteX161" fmla="*/ 11386578 w 12191999"/>
              <a:gd name="connsiteY161" fmla="*/ 6662355 h 6854824"/>
              <a:gd name="connsiteX162" fmla="*/ 818352 w 12191999"/>
              <a:gd name="connsiteY162" fmla="*/ 6201649 h 6854824"/>
              <a:gd name="connsiteX163" fmla="*/ 818352 w 12191999"/>
              <a:gd name="connsiteY163" fmla="*/ 6597649 h 6854824"/>
              <a:gd name="connsiteX164" fmla="*/ 824702 w 12191999"/>
              <a:gd name="connsiteY164" fmla="*/ 6597649 h 6854824"/>
              <a:gd name="connsiteX165" fmla="*/ 824702 w 12191999"/>
              <a:gd name="connsiteY165" fmla="*/ 6201649 h 6854824"/>
              <a:gd name="connsiteX166" fmla="*/ 11344275 w 12191999"/>
              <a:gd name="connsiteY166" fmla="*/ 6196639 h 6854824"/>
              <a:gd name="connsiteX167" fmla="*/ 11344275 w 12191999"/>
              <a:gd name="connsiteY167" fmla="*/ 6534644 h 6854824"/>
              <a:gd name="connsiteX168" fmla="*/ 11344275 w 12191999"/>
              <a:gd name="connsiteY168" fmla="*/ 6605968 h 6854824"/>
              <a:gd name="connsiteX169" fmla="*/ 11737507 w 12191999"/>
              <a:gd name="connsiteY169" fmla="*/ 6605968 h 6854824"/>
              <a:gd name="connsiteX170" fmla="*/ 11755855 w 12191999"/>
              <a:gd name="connsiteY170" fmla="*/ 6553660 h 6854824"/>
              <a:gd name="connsiteX171" fmla="*/ 11780876 w 12191999"/>
              <a:gd name="connsiteY171" fmla="*/ 6196639 h 6854824"/>
              <a:gd name="connsiteX172" fmla="*/ 11344275 w 12191999"/>
              <a:gd name="connsiteY172" fmla="*/ 6196639 h 6854824"/>
              <a:gd name="connsiteX173" fmla="*/ 0 w 12191999"/>
              <a:gd name="connsiteY173" fmla="*/ 0 h 6854824"/>
              <a:gd name="connsiteX174" fmla="*/ 12191999 w 12191999"/>
              <a:gd name="connsiteY174" fmla="*/ 0 h 6854824"/>
              <a:gd name="connsiteX175" fmla="*/ 12191999 w 12191999"/>
              <a:gd name="connsiteY175" fmla="*/ 6854824 h 6854824"/>
              <a:gd name="connsiteX176" fmla="*/ 0 w 12191999"/>
              <a:gd name="connsiteY176" fmla="*/ 6854824 h 6854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</a:cxnLst>
            <a:rect l="l" t="t" r="r" b="b"/>
            <a:pathLst>
              <a:path w="12191999" h="6854824">
                <a:moveTo>
                  <a:pt x="11642564" y="6693274"/>
                </a:moveTo>
                <a:cubicBezTo>
                  <a:pt x="11647512" y="6693274"/>
                  <a:pt x="11651652" y="6695162"/>
                  <a:pt x="11654982" y="6698939"/>
                </a:cubicBezTo>
                <a:cubicBezTo>
                  <a:pt x="11658312" y="6702715"/>
                  <a:pt x="11659977" y="6708268"/>
                  <a:pt x="11659977" y="6715598"/>
                </a:cubicBezTo>
                <a:cubicBezTo>
                  <a:pt x="11659977" y="6723374"/>
                  <a:pt x="11658321" y="6729160"/>
                  <a:pt x="11655010" y="6732955"/>
                </a:cubicBezTo>
                <a:cubicBezTo>
                  <a:pt x="11651698" y="6736750"/>
                  <a:pt x="11647549" y="6738648"/>
                  <a:pt x="11642564" y="6738648"/>
                </a:cubicBezTo>
                <a:cubicBezTo>
                  <a:pt x="11637541" y="6738648"/>
                  <a:pt x="11633374" y="6736759"/>
                  <a:pt x="11630062" y="6732983"/>
                </a:cubicBezTo>
                <a:cubicBezTo>
                  <a:pt x="11626751" y="6729206"/>
                  <a:pt x="11625095" y="6723523"/>
                  <a:pt x="11625095" y="6715933"/>
                </a:cubicBezTo>
                <a:cubicBezTo>
                  <a:pt x="11625095" y="6708343"/>
                  <a:pt x="11626751" y="6702669"/>
                  <a:pt x="11630062" y="6698911"/>
                </a:cubicBezTo>
                <a:cubicBezTo>
                  <a:pt x="11633374" y="6695153"/>
                  <a:pt x="11637541" y="6693274"/>
                  <a:pt x="11642564" y="6693274"/>
                </a:cubicBezTo>
                <a:close/>
                <a:moveTo>
                  <a:pt x="11522458" y="6692827"/>
                </a:moveTo>
                <a:cubicBezTo>
                  <a:pt x="11526774" y="6692827"/>
                  <a:pt x="11530486" y="6694706"/>
                  <a:pt x="11533592" y="6698464"/>
                </a:cubicBezTo>
                <a:cubicBezTo>
                  <a:pt x="11536699" y="6702222"/>
                  <a:pt x="11538253" y="6707878"/>
                  <a:pt x="11538253" y="6715431"/>
                </a:cubicBezTo>
                <a:cubicBezTo>
                  <a:pt x="11538253" y="6723356"/>
                  <a:pt x="11536662" y="6729206"/>
                  <a:pt x="11533481" y="6732983"/>
                </a:cubicBezTo>
                <a:cubicBezTo>
                  <a:pt x="11530300" y="6736759"/>
                  <a:pt x="11526477" y="6738648"/>
                  <a:pt x="11522012" y="6738648"/>
                </a:cubicBezTo>
                <a:cubicBezTo>
                  <a:pt x="11517621" y="6738648"/>
                  <a:pt x="11513882" y="6736825"/>
                  <a:pt x="11510794" y="6733178"/>
                </a:cubicBezTo>
                <a:cubicBezTo>
                  <a:pt x="11507706" y="6729532"/>
                  <a:pt x="11506162" y="6723895"/>
                  <a:pt x="11506162" y="6716268"/>
                </a:cubicBezTo>
                <a:cubicBezTo>
                  <a:pt x="11506162" y="6708640"/>
                  <a:pt x="11507808" y="6702827"/>
                  <a:pt x="11511101" y="6698827"/>
                </a:cubicBezTo>
                <a:cubicBezTo>
                  <a:pt x="11514394" y="6694827"/>
                  <a:pt x="11518179" y="6692827"/>
                  <a:pt x="11522458" y="6692827"/>
                </a:cubicBezTo>
                <a:close/>
                <a:moveTo>
                  <a:pt x="11704662" y="6684958"/>
                </a:moveTo>
                <a:cubicBezTo>
                  <a:pt x="11701574" y="6684958"/>
                  <a:pt x="11698681" y="6685358"/>
                  <a:pt x="11695984" y="6686158"/>
                </a:cubicBezTo>
                <a:cubicBezTo>
                  <a:pt x="11693286" y="6686958"/>
                  <a:pt x="11691156" y="6687935"/>
                  <a:pt x="11689593" y="6689088"/>
                </a:cubicBezTo>
                <a:cubicBezTo>
                  <a:pt x="11687510" y="6690576"/>
                  <a:pt x="11685863" y="6692446"/>
                  <a:pt x="11684654" y="6694697"/>
                </a:cubicBezTo>
                <a:cubicBezTo>
                  <a:pt x="11683445" y="6696948"/>
                  <a:pt x="11682840" y="6699394"/>
                  <a:pt x="11682840" y="6702036"/>
                </a:cubicBezTo>
                <a:cubicBezTo>
                  <a:pt x="11682840" y="6704938"/>
                  <a:pt x="11683575" y="6707589"/>
                  <a:pt x="11685045" y="6709989"/>
                </a:cubicBezTo>
                <a:cubicBezTo>
                  <a:pt x="11686515" y="6712389"/>
                  <a:pt x="11688673" y="6714268"/>
                  <a:pt x="11691519" y="6715626"/>
                </a:cubicBezTo>
                <a:cubicBezTo>
                  <a:pt x="11694365" y="6716984"/>
                  <a:pt x="11699472" y="6718593"/>
                  <a:pt x="11706839" y="6720454"/>
                </a:cubicBezTo>
                <a:cubicBezTo>
                  <a:pt x="11712308" y="6721830"/>
                  <a:pt x="11715731" y="6722965"/>
                  <a:pt x="11717108" y="6723858"/>
                </a:cubicBezTo>
                <a:cubicBezTo>
                  <a:pt x="11719080" y="6725160"/>
                  <a:pt x="11720066" y="6726946"/>
                  <a:pt x="11720066" y="6729216"/>
                </a:cubicBezTo>
                <a:cubicBezTo>
                  <a:pt x="11720066" y="6731746"/>
                  <a:pt x="11718950" y="6733950"/>
                  <a:pt x="11716717" y="6735829"/>
                </a:cubicBezTo>
                <a:cubicBezTo>
                  <a:pt x="11714485" y="6737708"/>
                  <a:pt x="11711062" y="6738648"/>
                  <a:pt x="11706448" y="6738648"/>
                </a:cubicBezTo>
                <a:cubicBezTo>
                  <a:pt x="11701872" y="6738648"/>
                  <a:pt x="11698309" y="6737587"/>
                  <a:pt x="11695761" y="6735467"/>
                </a:cubicBezTo>
                <a:cubicBezTo>
                  <a:pt x="11693212" y="6733346"/>
                  <a:pt x="11691658" y="6730295"/>
                  <a:pt x="11691100" y="6726314"/>
                </a:cubicBezTo>
                <a:lnTo>
                  <a:pt x="11681166" y="6727876"/>
                </a:lnTo>
                <a:cubicBezTo>
                  <a:pt x="11682282" y="6734164"/>
                  <a:pt x="11684859" y="6738908"/>
                  <a:pt x="11688896" y="6742108"/>
                </a:cubicBezTo>
                <a:cubicBezTo>
                  <a:pt x="11692933" y="6745308"/>
                  <a:pt x="11698802" y="6746908"/>
                  <a:pt x="11706504" y="6746908"/>
                </a:cubicBezTo>
                <a:cubicBezTo>
                  <a:pt x="11711155" y="6746908"/>
                  <a:pt x="11715322" y="6746098"/>
                  <a:pt x="11719006" y="6744480"/>
                </a:cubicBezTo>
                <a:cubicBezTo>
                  <a:pt x="11722689" y="6742861"/>
                  <a:pt x="11725508" y="6740573"/>
                  <a:pt x="11727461" y="6737615"/>
                </a:cubicBezTo>
                <a:cubicBezTo>
                  <a:pt x="11729414" y="6734657"/>
                  <a:pt x="11730391" y="6731504"/>
                  <a:pt x="11730391" y="6728155"/>
                </a:cubicBezTo>
                <a:cubicBezTo>
                  <a:pt x="11730391" y="6724732"/>
                  <a:pt x="11729591" y="6721867"/>
                  <a:pt x="11727991" y="6719561"/>
                </a:cubicBezTo>
                <a:cubicBezTo>
                  <a:pt x="11726391" y="6717254"/>
                  <a:pt x="11724187" y="6715496"/>
                  <a:pt x="11721378" y="6714286"/>
                </a:cubicBezTo>
                <a:cubicBezTo>
                  <a:pt x="11718568" y="6713077"/>
                  <a:pt x="11713611" y="6711524"/>
                  <a:pt x="11706504" y="6709626"/>
                </a:cubicBezTo>
                <a:cubicBezTo>
                  <a:pt x="11701593" y="6708287"/>
                  <a:pt x="11698635" y="6707431"/>
                  <a:pt x="11697630" y="6707059"/>
                </a:cubicBezTo>
                <a:cubicBezTo>
                  <a:pt x="11695881" y="6706352"/>
                  <a:pt x="11694598" y="6705459"/>
                  <a:pt x="11693779" y="6704380"/>
                </a:cubicBezTo>
                <a:cubicBezTo>
                  <a:pt x="11692961" y="6703338"/>
                  <a:pt x="11692551" y="6702166"/>
                  <a:pt x="11692551" y="6700864"/>
                </a:cubicBezTo>
                <a:cubicBezTo>
                  <a:pt x="11692551" y="6698818"/>
                  <a:pt x="11693537" y="6697032"/>
                  <a:pt x="11695509" y="6695506"/>
                </a:cubicBezTo>
                <a:cubicBezTo>
                  <a:pt x="11697481" y="6693981"/>
                  <a:pt x="11700774" y="6693218"/>
                  <a:pt x="11705388" y="6693218"/>
                </a:cubicBezTo>
                <a:cubicBezTo>
                  <a:pt x="11709295" y="6693218"/>
                  <a:pt x="11712318" y="6694074"/>
                  <a:pt x="11714457" y="6695785"/>
                </a:cubicBezTo>
                <a:cubicBezTo>
                  <a:pt x="11716596" y="6697497"/>
                  <a:pt x="11717889" y="6699878"/>
                  <a:pt x="11718336" y="6702929"/>
                </a:cubicBezTo>
                <a:lnTo>
                  <a:pt x="11728159" y="6701590"/>
                </a:lnTo>
                <a:cubicBezTo>
                  <a:pt x="11727526" y="6697757"/>
                  <a:pt x="11726373" y="6694697"/>
                  <a:pt x="11724698" y="6692409"/>
                </a:cubicBezTo>
                <a:cubicBezTo>
                  <a:pt x="11723024" y="6690120"/>
                  <a:pt x="11720429" y="6688307"/>
                  <a:pt x="11716913" y="6686967"/>
                </a:cubicBezTo>
                <a:cubicBezTo>
                  <a:pt x="11713397" y="6685628"/>
                  <a:pt x="11709313" y="6684958"/>
                  <a:pt x="11704662" y="6684958"/>
                </a:cubicBezTo>
                <a:close/>
                <a:moveTo>
                  <a:pt x="11642564" y="6684958"/>
                </a:moveTo>
                <a:cubicBezTo>
                  <a:pt x="11635234" y="6684958"/>
                  <a:pt x="11629020" y="6687153"/>
                  <a:pt x="11623923" y="6691544"/>
                </a:cubicBezTo>
                <a:cubicBezTo>
                  <a:pt x="11617821" y="6696827"/>
                  <a:pt x="11614770" y="6704957"/>
                  <a:pt x="11614770" y="6715933"/>
                </a:cubicBezTo>
                <a:cubicBezTo>
                  <a:pt x="11614770" y="6725942"/>
                  <a:pt x="11617328" y="6733606"/>
                  <a:pt x="11622444" y="6738927"/>
                </a:cubicBezTo>
                <a:cubicBezTo>
                  <a:pt x="11627560" y="6744247"/>
                  <a:pt x="11634267" y="6746908"/>
                  <a:pt x="11642564" y="6746908"/>
                </a:cubicBezTo>
                <a:cubicBezTo>
                  <a:pt x="11647736" y="6746908"/>
                  <a:pt x="11652507" y="6745698"/>
                  <a:pt x="11656879" y="6743280"/>
                </a:cubicBezTo>
                <a:cubicBezTo>
                  <a:pt x="11661251" y="6740862"/>
                  <a:pt x="11664581" y="6737466"/>
                  <a:pt x="11666869" y="6733095"/>
                </a:cubicBezTo>
                <a:cubicBezTo>
                  <a:pt x="11669157" y="6728723"/>
                  <a:pt x="11670302" y="6722723"/>
                  <a:pt x="11670302" y="6715096"/>
                </a:cubicBezTo>
                <a:cubicBezTo>
                  <a:pt x="11670302" y="6705682"/>
                  <a:pt x="11667716" y="6698306"/>
                  <a:pt x="11662544" y="6692967"/>
                </a:cubicBezTo>
                <a:cubicBezTo>
                  <a:pt x="11657372" y="6687628"/>
                  <a:pt x="11650712" y="6684958"/>
                  <a:pt x="11642564" y="6684958"/>
                </a:cubicBezTo>
                <a:close/>
                <a:moveTo>
                  <a:pt x="11580836" y="6684958"/>
                </a:moveTo>
                <a:cubicBezTo>
                  <a:pt x="11577748" y="6684958"/>
                  <a:pt x="11574855" y="6685358"/>
                  <a:pt x="11572158" y="6686158"/>
                </a:cubicBezTo>
                <a:cubicBezTo>
                  <a:pt x="11569460" y="6686958"/>
                  <a:pt x="11567330" y="6687935"/>
                  <a:pt x="11565767" y="6689088"/>
                </a:cubicBezTo>
                <a:cubicBezTo>
                  <a:pt x="11563684" y="6690576"/>
                  <a:pt x="11562037" y="6692446"/>
                  <a:pt x="11560828" y="6694697"/>
                </a:cubicBezTo>
                <a:cubicBezTo>
                  <a:pt x="11559619" y="6696948"/>
                  <a:pt x="11559014" y="6699394"/>
                  <a:pt x="11559014" y="6702036"/>
                </a:cubicBezTo>
                <a:cubicBezTo>
                  <a:pt x="11559014" y="6704938"/>
                  <a:pt x="11559749" y="6707589"/>
                  <a:pt x="11561219" y="6709989"/>
                </a:cubicBezTo>
                <a:cubicBezTo>
                  <a:pt x="11562689" y="6712389"/>
                  <a:pt x="11564847" y="6714268"/>
                  <a:pt x="11567693" y="6715626"/>
                </a:cubicBezTo>
                <a:cubicBezTo>
                  <a:pt x="11570539" y="6716984"/>
                  <a:pt x="11575646" y="6718593"/>
                  <a:pt x="11583013" y="6720454"/>
                </a:cubicBezTo>
                <a:cubicBezTo>
                  <a:pt x="11588482" y="6721830"/>
                  <a:pt x="11591905" y="6722965"/>
                  <a:pt x="11593282" y="6723858"/>
                </a:cubicBezTo>
                <a:cubicBezTo>
                  <a:pt x="11595254" y="6725160"/>
                  <a:pt x="11596240" y="6726946"/>
                  <a:pt x="11596240" y="6729216"/>
                </a:cubicBezTo>
                <a:cubicBezTo>
                  <a:pt x="11596240" y="6731746"/>
                  <a:pt x="11595124" y="6733950"/>
                  <a:pt x="11592891" y="6735829"/>
                </a:cubicBezTo>
                <a:cubicBezTo>
                  <a:pt x="11590659" y="6737708"/>
                  <a:pt x="11587236" y="6738648"/>
                  <a:pt x="11582622" y="6738648"/>
                </a:cubicBezTo>
                <a:cubicBezTo>
                  <a:pt x="11578046" y="6738648"/>
                  <a:pt x="11574483" y="6737587"/>
                  <a:pt x="11571935" y="6735467"/>
                </a:cubicBezTo>
                <a:cubicBezTo>
                  <a:pt x="11569386" y="6733346"/>
                  <a:pt x="11567832" y="6730295"/>
                  <a:pt x="11567274" y="6726314"/>
                </a:cubicBezTo>
                <a:lnTo>
                  <a:pt x="11557340" y="6727876"/>
                </a:lnTo>
                <a:cubicBezTo>
                  <a:pt x="11558456" y="6734164"/>
                  <a:pt x="11561033" y="6738908"/>
                  <a:pt x="11565070" y="6742108"/>
                </a:cubicBezTo>
                <a:cubicBezTo>
                  <a:pt x="11569107" y="6745308"/>
                  <a:pt x="11574976" y="6746908"/>
                  <a:pt x="11582678" y="6746908"/>
                </a:cubicBezTo>
                <a:cubicBezTo>
                  <a:pt x="11587329" y="6746908"/>
                  <a:pt x="11591496" y="6746098"/>
                  <a:pt x="11595180" y="6744480"/>
                </a:cubicBezTo>
                <a:cubicBezTo>
                  <a:pt x="11598863" y="6742861"/>
                  <a:pt x="11601682" y="6740573"/>
                  <a:pt x="11603635" y="6737615"/>
                </a:cubicBezTo>
                <a:cubicBezTo>
                  <a:pt x="11605588" y="6734657"/>
                  <a:pt x="11606565" y="6731504"/>
                  <a:pt x="11606565" y="6728155"/>
                </a:cubicBezTo>
                <a:cubicBezTo>
                  <a:pt x="11606565" y="6724732"/>
                  <a:pt x="11605765" y="6721867"/>
                  <a:pt x="11604165" y="6719561"/>
                </a:cubicBezTo>
                <a:cubicBezTo>
                  <a:pt x="11602565" y="6717254"/>
                  <a:pt x="11600361" y="6715496"/>
                  <a:pt x="11597552" y="6714286"/>
                </a:cubicBezTo>
                <a:cubicBezTo>
                  <a:pt x="11594742" y="6713077"/>
                  <a:pt x="11589785" y="6711524"/>
                  <a:pt x="11582678" y="6709626"/>
                </a:cubicBezTo>
                <a:cubicBezTo>
                  <a:pt x="11577767" y="6708287"/>
                  <a:pt x="11574809" y="6707431"/>
                  <a:pt x="11573804" y="6707059"/>
                </a:cubicBezTo>
                <a:cubicBezTo>
                  <a:pt x="11572055" y="6706352"/>
                  <a:pt x="11570772" y="6705459"/>
                  <a:pt x="11569953" y="6704380"/>
                </a:cubicBezTo>
                <a:cubicBezTo>
                  <a:pt x="11569135" y="6703338"/>
                  <a:pt x="11568725" y="6702166"/>
                  <a:pt x="11568725" y="6700864"/>
                </a:cubicBezTo>
                <a:cubicBezTo>
                  <a:pt x="11568725" y="6698818"/>
                  <a:pt x="11569711" y="6697032"/>
                  <a:pt x="11571683" y="6695506"/>
                </a:cubicBezTo>
                <a:cubicBezTo>
                  <a:pt x="11573655" y="6693981"/>
                  <a:pt x="11576948" y="6693218"/>
                  <a:pt x="11581562" y="6693218"/>
                </a:cubicBezTo>
                <a:cubicBezTo>
                  <a:pt x="11585469" y="6693218"/>
                  <a:pt x="11588492" y="6694074"/>
                  <a:pt x="11590631" y="6695785"/>
                </a:cubicBezTo>
                <a:cubicBezTo>
                  <a:pt x="11592770" y="6697497"/>
                  <a:pt x="11594063" y="6699878"/>
                  <a:pt x="11594510" y="6702929"/>
                </a:cubicBezTo>
                <a:lnTo>
                  <a:pt x="11604333" y="6701590"/>
                </a:lnTo>
                <a:cubicBezTo>
                  <a:pt x="11603700" y="6697757"/>
                  <a:pt x="11602547" y="6694697"/>
                  <a:pt x="11600872" y="6692409"/>
                </a:cubicBezTo>
                <a:cubicBezTo>
                  <a:pt x="11599198" y="6690120"/>
                  <a:pt x="11596603" y="6688307"/>
                  <a:pt x="11593087" y="6686967"/>
                </a:cubicBezTo>
                <a:cubicBezTo>
                  <a:pt x="11589571" y="6685628"/>
                  <a:pt x="11585487" y="6684958"/>
                  <a:pt x="11580836" y="6684958"/>
                </a:cubicBezTo>
                <a:close/>
                <a:moveTo>
                  <a:pt x="11523407" y="6684958"/>
                </a:moveTo>
                <a:cubicBezTo>
                  <a:pt x="11519537" y="6684958"/>
                  <a:pt x="11516245" y="6685711"/>
                  <a:pt x="11513529" y="6687218"/>
                </a:cubicBezTo>
                <a:cubicBezTo>
                  <a:pt x="11510812" y="6688725"/>
                  <a:pt x="11508375" y="6690986"/>
                  <a:pt x="11506217" y="6693999"/>
                </a:cubicBezTo>
                <a:lnTo>
                  <a:pt x="11506217" y="6686297"/>
                </a:lnTo>
                <a:lnTo>
                  <a:pt x="11497064" y="6686297"/>
                </a:lnTo>
                <a:lnTo>
                  <a:pt x="11497064" y="6768283"/>
                </a:lnTo>
                <a:lnTo>
                  <a:pt x="11507110" y="6768283"/>
                </a:lnTo>
                <a:lnTo>
                  <a:pt x="11507110" y="6739429"/>
                </a:lnTo>
                <a:cubicBezTo>
                  <a:pt x="11508822" y="6741587"/>
                  <a:pt x="11511008" y="6743373"/>
                  <a:pt x="11513668" y="6744787"/>
                </a:cubicBezTo>
                <a:cubicBezTo>
                  <a:pt x="11516328" y="6746201"/>
                  <a:pt x="11519333" y="6746908"/>
                  <a:pt x="11522681" y="6746908"/>
                </a:cubicBezTo>
                <a:cubicBezTo>
                  <a:pt x="11527258" y="6746908"/>
                  <a:pt x="11531620" y="6745615"/>
                  <a:pt x="11535769" y="6743029"/>
                </a:cubicBezTo>
                <a:cubicBezTo>
                  <a:pt x="11539918" y="6740443"/>
                  <a:pt x="11543080" y="6736722"/>
                  <a:pt x="11545257" y="6731867"/>
                </a:cubicBezTo>
                <a:cubicBezTo>
                  <a:pt x="11547433" y="6727011"/>
                  <a:pt x="11548522" y="6721551"/>
                  <a:pt x="11548522" y="6715486"/>
                </a:cubicBezTo>
                <a:cubicBezTo>
                  <a:pt x="11548522" y="6709831"/>
                  <a:pt x="11547536" y="6704631"/>
                  <a:pt x="11545564" y="6699887"/>
                </a:cubicBezTo>
                <a:cubicBezTo>
                  <a:pt x="11543592" y="6695143"/>
                  <a:pt x="11540671" y="6691469"/>
                  <a:pt x="11536802" y="6688865"/>
                </a:cubicBezTo>
                <a:cubicBezTo>
                  <a:pt x="11532932" y="6686260"/>
                  <a:pt x="11528467" y="6684958"/>
                  <a:pt x="11523407" y="6684958"/>
                </a:cubicBezTo>
                <a:close/>
                <a:moveTo>
                  <a:pt x="11387081" y="6678447"/>
                </a:moveTo>
                <a:cubicBezTo>
                  <a:pt x="11382653" y="6678447"/>
                  <a:pt x="11378718" y="6679368"/>
                  <a:pt x="11375277" y="6681210"/>
                </a:cubicBezTo>
                <a:cubicBezTo>
                  <a:pt x="11371835" y="6683051"/>
                  <a:pt x="11369184" y="6685786"/>
                  <a:pt x="11367324" y="6689414"/>
                </a:cubicBezTo>
                <a:cubicBezTo>
                  <a:pt x="11365463" y="6693041"/>
                  <a:pt x="11364533" y="6697311"/>
                  <a:pt x="11364533" y="6702222"/>
                </a:cubicBezTo>
                <a:cubicBezTo>
                  <a:pt x="11364533" y="6709738"/>
                  <a:pt x="11366580" y="6715617"/>
                  <a:pt x="11370672" y="6719858"/>
                </a:cubicBezTo>
                <a:cubicBezTo>
                  <a:pt x="11374765" y="6724100"/>
                  <a:pt x="11380086" y="6726221"/>
                  <a:pt x="11386634" y="6726221"/>
                </a:cubicBezTo>
                <a:cubicBezTo>
                  <a:pt x="11391806" y="6726221"/>
                  <a:pt x="11396206" y="6724835"/>
                  <a:pt x="11399833" y="6722063"/>
                </a:cubicBezTo>
                <a:cubicBezTo>
                  <a:pt x="11403461" y="6719291"/>
                  <a:pt x="11405833" y="6715580"/>
                  <a:pt x="11406949" y="6710929"/>
                </a:cubicBezTo>
                <a:lnTo>
                  <a:pt x="11400085" y="6708920"/>
                </a:lnTo>
                <a:cubicBezTo>
                  <a:pt x="11399266" y="6712231"/>
                  <a:pt x="11397592" y="6714854"/>
                  <a:pt x="11395062" y="6716789"/>
                </a:cubicBezTo>
                <a:cubicBezTo>
                  <a:pt x="11392532" y="6718724"/>
                  <a:pt x="11389592" y="6719691"/>
                  <a:pt x="11386244" y="6719691"/>
                </a:cubicBezTo>
                <a:cubicBezTo>
                  <a:pt x="11382076" y="6719691"/>
                  <a:pt x="11378681" y="6718231"/>
                  <a:pt x="11376058" y="6715310"/>
                </a:cubicBezTo>
                <a:cubicBezTo>
                  <a:pt x="11373435" y="6712389"/>
                  <a:pt x="11372123" y="6708082"/>
                  <a:pt x="11372123" y="6702390"/>
                </a:cubicBezTo>
                <a:cubicBezTo>
                  <a:pt x="11372123" y="6696697"/>
                  <a:pt x="11373509" y="6692325"/>
                  <a:pt x="11376281" y="6689274"/>
                </a:cubicBezTo>
                <a:cubicBezTo>
                  <a:pt x="11379053" y="6686223"/>
                  <a:pt x="11382579" y="6684698"/>
                  <a:pt x="11386857" y="6684698"/>
                </a:cubicBezTo>
                <a:cubicBezTo>
                  <a:pt x="11389797" y="6684698"/>
                  <a:pt x="11392355" y="6685433"/>
                  <a:pt x="11394531" y="6686902"/>
                </a:cubicBezTo>
                <a:cubicBezTo>
                  <a:pt x="11396708" y="6688372"/>
                  <a:pt x="11398354" y="6690483"/>
                  <a:pt x="11399471" y="6693237"/>
                </a:cubicBezTo>
                <a:lnTo>
                  <a:pt x="11406112" y="6691618"/>
                </a:lnTo>
                <a:cubicBezTo>
                  <a:pt x="11404921" y="6687563"/>
                  <a:pt x="11402689" y="6684354"/>
                  <a:pt x="11399415" y="6681991"/>
                </a:cubicBezTo>
                <a:cubicBezTo>
                  <a:pt x="11396141" y="6679628"/>
                  <a:pt x="11392029" y="6678447"/>
                  <a:pt x="11387081" y="6678447"/>
                </a:cubicBezTo>
                <a:close/>
                <a:moveTo>
                  <a:pt x="11386578" y="6669331"/>
                </a:moveTo>
                <a:cubicBezTo>
                  <a:pt x="11392457" y="6669331"/>
                  <a:pt x="11398206" y="6670847"/>
                  <a:pt x="11403824" y="6673880"/>
                </a:cubicBezTo>
                <a:cubicBezTo>
                  <a:pt x="11409442" y="6676912"/>
                  <a:pt x="11413823" y="6681247"/>
                  <a:pt x="11416967" y="6686883"/>
                </a:cubicBezTo>
                <a:cubicBezTo>
                  <a:pt x="11420111" y="6692520"/>
                  <a:pt x="11421683" y="6698390"/>
                  <a:pt x="11421683" y="6704492"/>
                </a:cubicBezTo>
                <a:cubicBezTo>
                  <a:pt x="11421683" y="6710556"/>
                  <a:pt x="11420139" y="6716370"/>
                  <a:pt x="11417051" y="6721932"/>
                </a:cubicBezTo>
                <a:cubicBezTo>
                  <a:pt x="11413963" y="6727495"/>
                  <a:pt x="11409628" y="6731830"/>
                  <a:pt x="11404047" y="6734936"/>
                </a:cubicBezTo>
                <a:cubicBezTo>
                  <a:pt x="11398466" y="6738043"/>
                  <a:pt x="11392643" y="6739597"/>
                  <a:pt x="11386578" y="6739597"/>
                </a:cubicBezTo>
                <a:cubicBezTo>
                  <a:pt x="11380514" y="6739597"/>
                  <a:pt x="11374691" y="6738043"/>
                  <a:pt x="11369110" y="6734936"/>
                </a:cubicBezTo>
                <a:cubicBezTo>
                  <a:pt x="11363529" y="6731830"/>
                  <a:pt x="11359185" y="6727495"/>
                  <a:pt x="11356078" y="6721932"/>
                </a:cubicBezTo>
                <a:cubicBezTo>
                  <a:pt x="11352971" y="6716370"/>
                  <a:pt x="11351418" y="6710556"/>
                  <a:pt x="11351418" y="6704492"/>
                </a:cubicBezTo>
                <a:cubicBezTo>
                  <a:pt x="11351418" y="6698390"/>
                  <a:pt x="11352999" y="6692520"/>
                  <a:pt x="11356162" y="6686883"/>
                </a:cubicBezTo>
                <a:cubicBezTo>
                  <a:pt x="11359324" y="6681247"/>
                  <a:pt x="11363705" y="6676912"/>
                  <a:pt x="11369305" y="6673880"/>
                </a:cubicBezTo>
                <a:cubicBezTo>
                  <a:pt x="11374905" y="6670847"/>
                  <a:pt x="11380662" y="6669331"/>
                  <a:pt x="11386578" y="6669331"/>
                </a:cubicBezTo>
                <a:close/>
                <a:moveTo>
                  <a:pt x="11469234" y="6663750"/>
                </a:moveTo>
                <a:lnTo>
                  <a:pt x="11469234" y="6745568"/>
                </a:lnTo>
                <a:lnTo>
                  <a:pt x="11480061" y="6745568"/>
                </a:lnTo>
                <a:lnTo>
                  <a:pt x="11480061" y="6663750"/>
                </a:lnTo>
                <a:close/>
                <a:moveTo>
                  <a:pt x="11386578" y="6662355"/>
                </a:moveTo>
                <a:cubicBezTo>
                  <a:pt x="11379509" y="6662355"/>
                  <a:pt x="11372607" y="6664169"/>
                  <a:pt x="11365873" y="6667796"/>
                </a:cubicBezTo>
                <a:cubicBezTo>
                  <a:pt x="11359138" y="6671424"/>
                  <a:pt x="11353883" y="6676614"/>
                  <a:pt x="11350106" y="6683367"/>
                </a:cubicBezTo>
                <a:cubicBezTo>
                  <a:pt x="11346330" y="6690120"/>
                  <a:pt x="11344441" y="6697162"/>
                  <a:pt x="11344441" y="6704492"/>
                </a:cubicBezTo>
                <a:cubicBezTo>
                  <a:pt x="11344441" y="6711747"/>
                  <a:pt x="11346302" y="6718723"/>
                  <a:pt x="11350022" y="6725421"/>
                </a:cubicBezTo>
                <a:cubicBezTo>
                  <a:pt x="11353743" y="6732118"/>
                  <a:pt x="11358943" y="6737318"/>
                  <a:pt x="11365622" y="6741020"/>
                </a:cubicBezTo>
                <a:cubicBezTo>
                  <a:pt x="11372300" y="6744722"/>
                  <a:pt x="11379286" y="6746573"/>
                  <a:pt x="11386578" y="6746573"/>
                </a:cubicBezTo>
                <a:cubicBezTo>
                  <a:pt x="11393871" y="6746573"/>
                  <a:pt x="11400857" y="6744722"/>
                  <a:pt x="11407535" y="6741020"/>
                </a:cubicBezTo>
                <a:cubicBezTo>
                  <a:pt x="11414214" y="6737318"/>
                  <a:pt x="11419404" y="6732118"/>
                  <a:pt x="11423106" y="6725421"/>
                </a:cubicBezTo>
                <a:cubicBezTo>
                  <a:pt x="11426809" y="6718723"/>
                  <a:pt x="11428660" y="6711747"/>
                  <a:pt x="11428660" y="6704492"/>
                </a:cubicBezTo>
                <a:cubicBezTo>
                  <a:pt x="11428660" y="6697162"/>
                  <a:pt x="11426781" y="6690120"/>
                  <a:pt x="11423023" y="6683367"/>
                </a:cubicBezTo>
                <a:cubicBezTo>
                  <a:pt x="11419265" y="6676614"/>
                  <a:pt x="11414019" y="6671424"/>
                  <a:pt x="11407284" y="6667796"/>
                </a:cubicBezTo>
                <a:cubicBezTo>
                  <a:pt x="11400550" y="6664169"/>
                  <a:pt x="11393648" y="6662355"/>
                  <a:pt x="11386578" y="6662355"/>
                </a:cubicBezTo>
                <a:close/>
                <a:moveTo>
                  <a:pt x="818352" y="6201649"/>
                </a:moveTo>
                <a:lnTo>
                  <a:pt x="818352" y="6597649"/>
                </a:lnTo>
                <a:lnTo>
                  <a:pt x="824702" y="6597649"/>
                </a:lnTo>
                <a:lnTo>
                  <a:pt x="824702" y="6201649"/>
                </a:lnTo>
                <a:close/>
                <a:moveTo>
                  <a:pt x="11344275" y="6196639"/>
                </a:moveTo>
                <a:cubicBezTo>
                  <a:pt x="11344275" y="6196639"/>
                  <a:pt x="11344275" y="6196639"/>
                  <a:pt x="11344275" y="6534644"/>
                </a:cubicBezTo>
                <a:lnTo>
                  <a:pt x="11344275" y="6605968"/>
                </a:lnTo>
                <a:lnTo>
                  <a:pt x="11737507" y="6605968"/>
                </a:lnTo>
                <a:lnTo>
                  <a:pt x="11755855" y="6553660"/>
                </a:lnTo>
                <a:cubicBezTo>
                  <a:pt x="11794321" y="6430829"/>
                  <a:pt x="11797956" y="6316342"/>
                  <a:pt x="11780876" y="6196639"/>
                </a:cubicBezTo>
                <a:cubicBezTo>
                  <a:pt x="11780876" y="6196639"/>
                  <a:pt x="11780876" y="6196639"/>
                  <a:pt x="11344275" y="619663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4824"/>
                </a:lnTo>
                <a:lnTo>
                  <a:pt x="0" y="6854824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sv-SE" noProof="0"/>
              <a:t>Click icon to add picture</a:t>
            </a:r>
            <a:endParaRPr lang="sv-SE" noProof="0" dirty="0"/>
          </a:p>
        </p:txBody>
      </p:sp>
      <p:sp>
        <p:nvSpPr>
          <p:cNvPr id="4" name="strSlideNumber">
            <a:extLst>
              <a:ext uri="{FF2B5EF4-FFF2-40B4-BE49-F238E27FC236}">
                <a16:creationId xmlns:a16="http://schemas.microsoft.com/office/drawing/2014/main" id="{FA4C842B-27DD-4F5E-87E3-6EBC0097FD4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407988" y="6200775"/>
            <a:ext cx="413538" cy="3968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1AABEC-672F-4B68-B914-690DA978312C}" type="slidenum">
              <a:rPr lang="sv-SE" noProof="0" smtClean="0"/>
              <a:pPr/>
              <a:t>‹#›</a:t>
            </a:fld>
            <a:r>
              <a:rPr lang="sv-SE" noProof="0"/>
              <a:t> </a:t>
            </a:r>
            <a:endParaRPr lang="sv-SE" noProof="0" dirty="0"/>
          </a:p>
        </p:txBody>
      </p:sp>
      <p:cxnSp>
        <p:nvCxnSpPr>
          <p:cNvPr id="16" name="SlideNumberLine">
            <a:extLst>
              <a:ext uri="{FF2B5EF4-FFF2-40B4-BE49-F238E27FC236}">
                <a16:creationId xmlns:a16="http://schemas.microsoft.com/office/drawing/2014/main" id="{6AA612DE-4EA7-42A2-B8BA-634FFB30C3C7}"/>
              </a:ext>
            </a:extLst>
          </p:cNvPr>
          <p:cNvCxnSpPr/>
          <p:nvPr userDrawn="1"/>
        </p:nvCxnSpPr>
        <p:spPr>
          <a:xfrm>
            <a:off x="821531" y="6200775"/>
            <a:ext cx="0" cy="3968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Line cutout">
            <a:extLst>
              <a:ext uri="{FF2B5EF4-FFF2-40B4-BE49-F238E27FC236}">
                <a16:creationId xmlns:a16="http://schemas.microsoft.com/office/drawing/2014/main" id="{08308E15-7231-4058-A330-6E17FED2D367}"/>
              </a:ext>
            </a:extLst>
          </p:cNvPr>
          <p:cNvSpPr/>
          <p:nvPr userDrawn="1"/>
        </p:nvSpPr>
        <p:spPr>
          <a:xfrm>
            <a:off x="818354" y="6201650"/>
            <a:ext cx="6350" cy="3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  <p:grpSp>
        <p:nvGrpSpPr>
          <p:cNvPr id="44" name="(c) Ipsos cutout" hidden="1">
            <a:extLst>
              <a:ext uri="{FF2B5EF4-FFF2-40B4-BE49-F238E27FC236}">
                <a16:creationId xmlns:a16="http://schemas.microsoft.com/office/drawing/2014/main" id="{0E42189F-7BBA-4D6E-BA81-CEE0BF050273}"/>
              </a:ext>
            </a:extLst>
          </p:cNvPr>
          <p:cNvGrpSpPr/>
          <p:nvPr userDrawn="1"/>
        </p:nvGrpSpPr>
        <p:grpSpPr>
          <a:xfrm>
            <a:off x="11344442" y="6662356"/>
            <a:ext cx="385950" cy="105928"/>
            <a:chOff x="11344442" y="6662356"/>
            <a:chExt cx="385950" cy="105928"/>
          </a:xfrm>
        </p:grpSpPr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FD843A2F-F2BC-4D5B-A0E3-ACBDFDC0016F}"/>
                </a:ext>
              </a:extLst>
            </p:cNvPr>
            <p:cNvSpPr/>
            <p:nvPr userDrawn="1"/>
          </p:nvSpPr>
          <p:spPr>
            <a:xfrm>
              <a:off x="11344442" y="6662356"/>
              <a:ext cx="84219" cy="84218"/>
            </a:xfrm>
            <a:custGeom>
              <a:avLst/>
              <a:gdLst/>
              <a:ahLst/>
              <a:cxnLst/>
              <a:rect l="l" t="t" r="r" b="b"/>
              <a:pathLst>
                <a:path w="84219" h="84218">
                  <a:moveTo>
                    <a:pt x="42137" y="0"/>
                  </a:moveTo>
                  <a:cubicBezTo>
                    <a:pt x="49207" y="0"/>
                    <a:pt x="56109" y="1814"/>
                    <a:pt x="62843" y="5441"/>
                  </a:cubicBezTo>
                  <a:cubicBezTo>
                    <a:pt x="69578" y="9069"/>
                    <a:pt x="74824" y="14259"/>
                    <a:pt x="78582" y="21012"/>
                  </a:cubicBezTo>
                  <a:cubicBezTo>
                    <a:pt x="82340" y="27765"/>
                    <a:pt x="84219" y="34807"/>
                    <a:pt x="84219" y="42137"/>
                  </a:cubicBezTo>
                  <a:cubicBezTo>
                    <a:pt x="84219" y="49392"/>
                    <a:pt x="82368" y="56368"/>
                    <a:pt x="78665" y="63066"/>
                  </a:cubicBezTo>
                  <a:cubicBezTo>
                    <a:pt x="74963" y="69763"/>
                    <a:pt x="69773" y="74963"/>
                    <a:pt x="63094" y="78665"/>
                  </a:cubicBezTo>
                  <a:cubicBezTo>
                    <a:pt x="56416" y="82367"/>
                    <a:pt x="49430" y="84218"/>
                    <a:pt x="42137" y="84218"/>
                  </a:cubicBezTo>
                  <a:cubicBezTo>
                    <a:pt x="34845" y="84218"/>
                    <a:pt x="27859" y="82367"/>
                    <a:pt x="21181" y="78665"/>
                  </a:cubicBezTo>
                  <a:cubicBezTo>
                    <a:pt x="14502" y="74963"/>
                    <a:pt x="9302" y="69763"/>
                    <a:pt x="5581" y="63066"/>
                  </a:cubicBezTo>
                  <a:cubicBezTo>
                    <a:pt x="1861" y="56368"/>
                    <a:pt x="0" y="49392"/>
                    <a:pt x="0" y="42137"/>
                  </a:cubicBezTo>
                  <a:cubicBezTo>
                    <a:pt x="0" y="34807"/>
                    <a:pt x="1889" y="27765"/>
                    <a:pt x="5665" y="21012"/>
                  </a:cubicBezTo>
                  <a:cubicBezTo>
                    <a:pt x="9442" y="14259"/>
                    <a:pt x="14697" y="9069"/>
                    <a:pt x="21432" y="5441"/>
                  </a:cubicBezTo>
                  <a:cubicBezTo>
                    <a:pt x="28166" y="1814"/>
                    <a:pt x="35068" y="0"/>
                    <a:pt x="42137" y="0"/>
                  </a:cubicBezTo>
                  <a:close/>
                  <a:moveTo>
                    <a:pt x="42137" y="6976"/>
                  </a:moveTo>
                  <a:cubicBezTo>
                    <a:pt x="36221" y="6976"/>
                    <a:pt x="30464" y="8492"/>
                    <a:pt x="24864" y="11525"/>
                  </a:cubicBezTo>
                  <a:cubicBezTo>
                    <a:pt x="19264" y="14557"/>
                    <a:pt x="14883" y="18892"/>
                    <a:pt x="11721" y="24528"/>
                  </a:cubicBezTo>
                  <a:cubicBezTo>
                    <a:pt x="8558" y="30165"/>
                    <a:pt x="6977" y="36035"/>
                    <a:pt x="6977" y="42137"/>
                  </a:cubicBezTo>
                  <a:cubicBezTo>
                    <a:pt x="6977" y="48201"/>
                    <a:pt x="8530" y="54015"/>
                    <a:pt x="11637" y="59577"/>
                  </a:cubicBezTo>
                  <a:cubicBezTo>
                    <a:pt x="14744" y="65140"/>
                    <a:pt x="19088" y="69475"/>
                    <a:pt x="24669" y="72581"/>
                  </a:cubicBezTo>
                  <a:cubicBezTo>
                    <a:pt x="30250" y="75688"/>
                    <a:pt x="36073" y="77242"/>
                    <a:pt x="42137" y="77242"/>
                  </a:cubicBezTo>
                  <a:cubicBezTo>
                    <a:pt x="48202" y="77242"/>
                    <a:pt x="54025" y="75688"/>
                    <a:pt x="59606" y="72581"/>
                  </a:cubicBezTo>
                  <a:cubicBezTo>
                    <a:pt x="65187" y="69475"/>
                    <a:pt x="69522" y="65140"/>
                    <a:pt x="72610" y="59577"/>
                  </a:cubicBezTo>
                  <a:cubicBezTo>
                    <a:pt x="75698" y="54015"/>
                    <a:pt x="77242" y="48201"/>
                    <a:pt x="77242" y="42137"/>
                  </a:cubicBezTo>
                  <a:cubicBezTo>
                    <a:pt x="77242" y="36035"/>
                    <a:pt x="75670" y="30165"/>
                    <a:pt x="72526" y="24528"/>
                  </a:cubicBezTo>
                  <a:cubicBezTo>
                    <a:pt x="69382" y="18892"/>
                    <a:pt x="65001" y="14557"/>
                    <a:pt x="59383" y="11525"/>
                  </a:cubicBezTo>
                  <a:cubicBezTo>
                    <a:pt x="53765" y="8492"/>
                    <a:pt x="48016" y="6976"/>
                    <a:pt x="42137" y="6976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E67FD06E-22DF-4522-8A29-F144FF6904A9}"/>
                </a:ext>
              </a:extLst>
            </p:cNvPr>
            <p:cNvSpPr/>
            <p:nvPr userDrawn="1"/>
          </p:nvSpPr>
          <p:spPr>
            <a:xfrm>
              <a:off x="11469235" y="6663751"/>
              <a:ext cx="10827" cy="81818"/>
            </a:xfrm>
            <a:custGeom>
              <a:avLst/>
              <a:gdLst/>
              <a:ahLst/>
              <a:cxnLst/>
              <a:rect l="l" t="t" r="r" b="b"/>
              <a:pathLst>
                <a:path w="10827" h="81818">
                  <a:moveTo>
                    <a:pt x="0" y="0"/>
                  </a:moveTo>
                  <a:lnTo>
                    <a:pt x="10827" y="0"/>
                  </a:lnTo>
                  <a:lnTo>
                    <a:pt x="10827" y="81818"/>
                  </a:lnTo>
                  <a:lnTo>
                    <a:pt x="0" y="818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5467A32-28C1-437D-B6BB-5BEC023E5EBB}"/>
                </a:ext>
              </a:extLst>
            </p:cNvPr>
            <p:cNvSpPr/>
            <p:nvPr userDrawn="1"/>
          </p:nvSpPr>
          <p:spPr>
            <a:xfrm>
              <a:off x="11364534" y="6678448"/>
              <a:ext cx="42416" cy="47774"/>
            </a:xfrm>
            <a:custGeom>
              <a:avLst/>
              <a:gdLst/>
              <a:ahLst/>
              <a:cxnLst/>
              <a:rect l="l" t="t" r="r" b="b"/>
              <a:pathLst>
                <a:path w="42416" h="47774">
                  <a:moveTo>
                    <a:pt x="22548" y="0"/>
                  </a:moveTo>
                  <a:cubicBezTo>
                    <a:pt x="27496" y="0"/>
                    <a:pt x="31608" y="1181"/>
                    <a:pt x="34882" y="3544"/>
                  </a:cubicBezTo>
                  <a:cubicBezTo>
                    <a:pt x="38156" y="5907"/>
                    <a:pt x="40388" y="9116"/>
                    <a:pt x="41579" y="13171"/>
                  </a:cubicBezTo>
                  <a:lnTo>
                    <a:pt x="34938" y="14790"/>
                  </a:lnTo>
                  <a:cubicBezTo>
                    <a:pt x="33821" y="12036"/>
                    <a:pt x="32175" y="9925"/>
                    <a:pt x="29998" y="8455"/>
                  </a:cubicBezTo>
                  <a:cubicBezTo>
                    <a:pt x="27822" y="6986"/>
                    <a:pt x="25264" y="6251"/>
                    <a:pt x="22324" y="6251"/>
                  </a:cubicBezTo>
                  <a:cubicBezTo>
                    <a:pt x="18046" y="6251"/>
                    <a:pt x="14520" y="7776"/>
                    <a:pt x="11748" y="10827"/>
                  </a:cubicBezTo>
                  <a:cubicBezTo>
                    <a:pt x="8976" y="13878"/>
                    <a:pt x="7590" y="18250"/>
                    <a:pt x="7590" y="23943"/>
                  </a:cubicBezTo>
                  <a:cubicBezTo>
                    <a:pt x="7590" y="29635"/>
                    <a:pt x="8902" y="33942"/>
                    <a:pt x="11525" y="36863"/>
                  </a:cubicBezTo>
                  <a:cubicBezTo>
                    <a:pt x="14148" y="39784"/>
                    <a:pt x="17543" y="41244"/>
                    <a:pt x="21711" y="41244"/>
                  </a:cubicBezTo>
                  <a:cubicBezTo>
                    <a:pt x="25059" y="41244"/>
                    <a:pt x="27999" y="40277"/>
                    <a:pt x="30529" y="38342"/>
                  </a:cubicBezTo>
                  <a:cubicBezTo>
                    <a:pt x="33059" y="36407"/>
                    <a:pt x="34733" y="33784"/>
                    <a:pt x="35552" y="30473"/>
                  </a:cubicBezTo>
                  <a:lnTo>
                    <a:pt x="42416" y="32482"/>
                  </a:lnTo>
                  <a:cubicBezTo>
                    <a:pt x="41300" y="37133"/>
                    <a:pt x="38928" y="40844"/>
                    <a:pt x="35300" y="43616"/>
                  </a:cubicBezTo>
                  <a:cubicBezTo>
                    <a:pt x="31673" y="46388"/>
                    <a:pt x="27273" y="47774"/>
                    <a:pt x="22101" y="47774"/>
                  </a:cubicBezTo>
                  <a:cubicBezTo>
                    <a:pt x="15553" y="47774"/>
                    <a:pt x="10232" y="45653"/>
                    <a:pt x="6139" y="41411"/>
                  </a:cubicBezTo>
                  <a:cubicBezTo>
                    <a:pt x="2047" y="37170"/>
                    <a:pt x="0" y="31291"/>
                    <a:pt x="0" y="23775"/>
                  </a:cubicBezTo>
                  <a:cubicBezTo>
                    <a:pt x="0" y="18864"/>
                    <a:pt x="930" y="14594"/>
                    <a:pt x="2791" y="10967"/>
                  </a:cubicBezTo>
                  <a:cubicBezTo>
                    <a:pt x="4651" y="7339"/>
                    <a:pt x="7302" y="4604"/>
                    <a:pt x="10744" y="2763"/>
                  </a:cubicBezTo>
                  <a:cubicBezTo>
                    <a:pt x="14185" y="921"/>
                    <a:pt x="18120" y="0"/>
                    <a:pt x="22548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36B0E33D-E4BE-47AA-AF1E-B18A001F15F5}"/>
                </a:ext>
              </a:extLst>
            </p:cNvPr>
            <p:cNvSpPr/>
            <p:nvPr userDrawn="1"/>
          </p:nvSpPr>
          <p:spPr>
            <a:xfrm>
              <a:off x="11497065" y="6684959"/>
              <a:ext cx="51458" cy="83325"/>
            </a:xfrm>
            <a:custGeom>
              <a:avLst/>
              <a:gdLst/>
              <a:ahLst/>
              <a:cxnLst/>
              <a:rect l="l" t="t" r="r" b="b"/>
              <a:pathLst>
                <a:path w="51458" h="83325">
                  <a:moveTo>
                    <a:pt x="26343" y="0"/>
                  </a:moveTo>
                  <a:cubicBezTo>
                    <a:pt x="31403" y="0"/>
                    <a:pt x="35868" y="1302"/>
                    <a:pt x="39738" y="3907"/>
                  </a:cubicBezTo>
                  <a:cubicBezTo>
                    <a:pt x="43607" y="6511"/>
                    <a:pt x="46528" y="10185"/>
                    <a:pt x="48500" y="14929"/>
                  </a:cubicBezTo>
                  <a:cubicBezTo>
                    <a:pt x="50472" y="19673"/>
                    <a:pt x="51458" y="24873"/>
                    <a:pt x="51458" y="30528"/>
                  </a:cubicBezTo>
                  <a:cubicBezTo>
                    <a:pt x="51458" y="36593"/>
                    <a:pt x="50369" y="42053"/>
                    <a:pt x="48193" y="46909"/>
                  </a:cubicBezTo>
                  <a:cubicBezTo>
                    <a:pt x="46016" y="51764"/>
                    <a:pt x="42854" y="55485"/>
                    <a:pt x="38705" y="58071"/>
                  </a:cubicBezTo>
                  <a:cubicBezTo>
                    <a:pt x="34556" y="60657"/>
                    <a:pt x="30194" y="61950"/>
                    <a:pt x="25617" y="61950"/>
                  </a:cubicBezTo>
                  <a:cubicBezTo>
                    <a:pt x="22269" y="61950"/>
                    <a:pt x="19264" y="61243"/>
                    <a:pt x="16604" y="59829"/>
                  </a:cubicBezTo>
                  <a:cubicBezTo>
                    <a:pt x="13944" y="58415"/>
                    <a:pt x="11758" y="56629"/>
                    <a:pt x="10046" y="54471"/>
                  </a:cubicBezTo>
                  <a:lnTo>
                    <a:pt x="10046" y="83325"/>
                  </a:lnTo>
                  <a:lnTo>
                    <a:pt x="0" y="83325"/>
                  </a:lnTo>
                  <a:lnTo>
                    <a:pt x="0" y="1339"/>
                  </a:lnTo>
                  <a:lnTo>
                    <a:pt x="9153" y="1339"/>
                  </a:lnTo>
                  <a:lnTo>
                    <a:pt x="9153" y="9041"/>
                  </a:lnTo>
                  <a:cubicBezTo>
                    <a:pt x="11311" y="6028"/>
                    <a:pt x="13748" y="3767"/>
                    <a:pt x="16465" y="2260"/>
                  </a:cubicBezTo>
                  <a:cubicBezTo>
                    <a:pt x="19181" y="753"/>
                    <a:pt x="22473" y="0"/>
                    <a:pt x="26343" y="0"/>
                  </a:cubicBezTo>
                  <a:close/>
                  <a:moveTo>
                    <a:pt x="25394" y="7869"/>
                  </a:moveTo>
                  <a:cubicBezTo>
                    <a:pt x="21115" y="7869"/>
                    <a:pt x="17330" y="9869"/>
                    <a:pt x="14037" y="13869"/>
                  </a:cubicBezTo>
                  <a:cubicBezTo>
                    <a:pt x="10744" y="17869"/>
                    <a:pt x="9098" y="23682"/>
                    <a:pt x="9098" y="31310"/>
                  </a:cubicBezTo>
                  <a:cubicBezTo>
                    <a:pt x="9098" y="38937"/>
                    <a:pt x="10642" y="44574"/>
                    <a:pt x="13730" y="48220"/>
                  </a:cubicBezTo>
                  <a:cubicBezTo>
                    <a:pt x="16818" y="51867"/>
                    <a:pt x="20557" y="53690"/>
                    <a:pt x="24948" y="53690"/>
                  </a:cubicBezTo>
                  <a:cubicBezTo>
                    <a:pt x="29413" y="53690"/>
                    <a:pt x="33236" y="51801"/>
                    <a:pt x="36417" y="48025"/>
                  </a:cubicBezTo>
                  <a:cubicBezTo>
                    <a:pt x="39598" y="44248"/>
                    <a:pt x="41189" y="38398"/>
                    <a:pt x="41189" y="30473"/>
                  </a:cubicBezTo>
                  <a:cubicBezTo>
                    <a:pt x="41189" y="22920"/>
                    <a:pt x="39635" y="17264"/>
                    <a:pt x="36528" y="13506"/>
                  </a:cubicBezTo>
                  <a:cubicBezTo>
                    <a:pt x="33422" y="9748"/>
                    <a:pt x="29710" y="7869"/>
                    <a:pt x="25394" y="7869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73EB7E36-506C-4D0A-94E7-59405FE2BB09}"/>
                </a:ext>
              </a:extLst>
            </p:cNvPr>
            <p:cNvSpPr/>
            <p:nvPr userDrawn="1"/>
          </p:nvSpPr>
          <p:spPr>
            <a:xfrm>
              <a:off x="11557341" y="6684959"/>
              <a:ext cx="49225" cy="61950"/>
            </a:xfrm>
            <a:custGeom>
              <a:avLst/>
              <a:gdLst/>
              <a:ahLst/>
              <a:cxnLst/>
              <a:rect l="l" t="t" r="r" b="b"/>
              <a:pathLst>
                <a:path w="49225" h="61950">
                  <a:moveTo>
                    <a:pt x="23496" y="0"/>
                  </a:moveTo>
                  <a:cubicBezTo>
                    <a:pt x="28147" y="0"/>
                    <a:pt x="32231" y="670"/>
                    <a:pt x="35747" y="2009"/>
                  </a:cubicBezTo>
                  <a:cubicBezTo>
                    <a:pt x="39263" y="3349"/>
                    <a:pt x="41858" y="5162"/>
                    <a:pt x="43532" y="7451"/>
                  </a:cubicBezTo>
                  <a:cubicBezTo>
                    <a:pt x="45207" y="9739"/>
                    <a:pt x="46360" y="12799"/>
                    <a:pt x="46993" y="16632"/>
                  </a:cubicBezTo>
                  <a:lnTo>
                    <a:pt x="37170" y="17971"/>
                  </a:lnTo>
                  <a:cubicBezTo>
                    <a:pt x="36723" y="14920"/>
                    <a:pt x="35430" y="12539"/>
                    <a:pt x="33291" y="10827"/>
                  </a:cubicBezTo>
                  <a:cubicBezTo>
                    <a:pt x="31152" y="9116"/>
                    <a:pt x="28129" y="8260"/>
                    <a:pt x="24222" y="8260"/>
                  </a:cubicBezTo>
                  <a:cubicBezTo>
                    <a:pt x="19608" y="8260"/>
                    <a:pt x="16315" y="9023"/>
                    <a:pt x="14343" y="10548"/>
                  </a:cubicBezTo>
                  <a:cubicBezTo>
                    <a:pt x="12371" y="12074"/>
                    <a:pt x="11385" y="13860"/>
                    <a:pt x="11385" y="15906"/>
                  </a:cubicBezTo>
                  <a:cubicBezTo>
                    <a:pt x="11385" y="17208"/>
                    <a:pt x="11795" y="18380"/>
                    <a:pt x="12613" y="19422"/>
                  </a:cubicBezTo>
                  <a:cubicBezTo>
                    <a:pt x="13432" y="20501"/>
                    <a:pt x="14715" y="21394"/>
                    <a:pt x="16464" y="22101"/>
                  </a:cubicBezTo>
                  <a:cubicBezTo>
                    <a:pt x="17469" y="22473"/>
                    <a:pt x="20427" y="23329"/>
                    <a:pt x="25338" y="24668"/>
                  </a:cubicBezTo>
                  <a:cubicBezTo>
                    <a:pt x="32445" y="26566"/>
                    <a:pt x="37402" y="28119"/>
                    <a:pt x="40212" y="29328"/>
                  </a:cubicBezTo>
                  <a:cubicBezTo>
                    <a:pt x="43021" y="30538"/>
                    <a:pt x="45225" y="32296"/>
                    <a:pt x="46825" y="34603"/>
                  </a:cubicBezTo>
                  <a:cubicBezTo>
                    <a:pt x="48425" y="36909"/>
                    <a:pt x="49225" y="39774"/>
                    <a:pt x="49225" y="43197"/>
                  </a:cubicBezTo>
                  <a:cubicBezTo>
                    <a:pt x="49225" y="46546"/>
                    <a:pt x="48248" y="49699"/>
                    <a:pt x="46295" y="52657"/>
                  </a:cubicBezTo>
                  <a:cubicBezTo>
                    <a:pt x="44342" y="55615"/>
                    <a:pt x="41523" y="57903"/>
                    <a:pt x="37840" y="59522"/>
                  </a:cubicBezTo>
                  <a:cubicBezTo>
                    <a:pt x="34156" y="61140"/>
                    <a:pt x="29989" y="61950"/>
                    <a:pt x="25338" y="61950"/>
                  </a:cubicBezTo>
                  <a:cubicBezTo>
                    <a:pt x="17636" y="61950"/>
                    <a:pt x="11767" y="60350"/>
                    <a:pt x="7730" y="57150"/>
                  </a:cubicBezTo>
                  <a:cubicBezTo>
                    <a:pt x="3693" y="53950"/>
                    <a:pt x="1116" y="49206"/>
                    <a:pt x="0" y="42918"/>
                  </a:cubicBezTo>
                  <a:lnTo>
                    <a:pt x="9934" y="41356"/>
                  </a:lnTo>
                  <a:cubicBezTo>
                    <a:pt x="10492" y="45337"/>
                    <a:pt x="12046" y="48388"/>
                    <a:pt x="14595" y="50509"/>
                  </a:cubicBezTo>
                  <a:cubicBezTo>
                    <a:pt x="17143" y="52629"/>
                    <a:pt x="20706" y="53690"/>
                    <a:pt x="25282" y="53690"/>
                  </a:cubicBezTo>
                  <a:cubicBezTo>
                    <a:pt x="29896" y="53690"/>
                    <a:pt x="33319" y="52750"/>
                    <a:pt x="35551" y="50871"/>
                  </a:cubicBezTo>
                  <a:cubicBezTo>
                    <a:pt x="37784" y="48992"/>
                    <a:pt x="38900" y="46788"/>
                    <a:pt x="38900" y="44258"/>
                  </a:cubicBezTo>
                  <a:cubicBezTo>
                    <a:pt x="38900" y="41988"/>
                    <a:pt x="37914" y="40202"/>
                    <a:pt x="35942" y="38900"/>
                  </a:cubicBezTo>
                  <a:cubicBezTo>
                    <a:pt x="34565" y="38007"/>
                    <a:pt x="31142" y="36872"/>
                    <a:pt x="25673" y="35496"/>
                  </a:cubicBezTo>
                  <a:cubicBezTo>
                    <a:pt x="18306" y="33635"/>
                    <a:pt x="13199" y="32026"/>
                    <a:pt x="10353" y="30668"/>
                  </a:cubicBezTo>
                  <a:cubicBezTo>
                    <a:pt x="7507" y="29310"/>
                    <a:pt x="5349" y="27431"/>
                    <a:pt x="3879" y="25031"/>
                  </a:cubicBezTo>
                  <a:cubicBezTo>
                    <a:pt x="2409" y="22631"/>
                    <a:pt x="1674" y="19980"/>
                    <a:pt x="1674" y="17078"/>
                  </a:cubicBezTo>
                  <a:cubicBezTo>
                    <a:pt x="1674" y="14436"/>
                    <a:pt x="2279" y="11990"/>
                    <a:pt x="3488" y="9739"/>
                  </a:cubicBezTo>
                  <a:cubicBezTo>
                    <a:pt x="4697" y="7488"/>
                    <a:pt x="6344" y="5618"/>
                    <a:pt x="8427" y="4130"/>
                  </a:cubicBezTo>
                  <a:cubicBezTo>
                    <a:pt x="9990" y="2977"/>
                    <a:pt x="12120" y="2000"/>
                    <a:pt x="14818" y="1200"/>
                  </a:cubicBezTo>
                  <a:cubicBezTo>
                    <a:pt x="17515" y="400"/>
                    <a:pt x="20408" y="0"/>
                    <a:pt x="23496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F614AAA0-7179-4F00-B7D6-9FA582B3E437}"/>
                </a:ext>
              </a:extLst>
            </p:cNvPr>
            <p:cNvSpPr/>
            <p:nvPr userDrawn="1"/>
          </p:nvSpPr>
          <p:spPr>
            <a:xfrm>
              <a:off x="11614771" y="6684959"/>
              <a:ext cx="55532" cy="61950"/>
            </a:xfrm>
            <a:custGeom>
              <a:avLst/>
              <a:gdLst/>
              <a:ahLst/>
              <a:cxnLst/>
              <a:rect l="l" t="t" r="r" b="b"/>
              <a:pathLst>
                <a:path w="55532" h="61950">
                  <a:moveTo>
                    <a:pt x="27794" y="0"/>
                  </a:moveTo>
                  <a:cubicBezTo>
                    <a:pt x="35942" y="0"/>
                    <a:pt x="42602" y="2670"/>
                    <a:pt x="47774" y="8009"/>
                  </a:cubicBezTo>
                  <a:cubicBezTo>
                    <a:pt x="52946" y="13348"/>
                    <a:pt x="55532" y="20724"/>
                    <a:pt x="55532" y="30138"/>
                  </a:cubicBezTo>
                  <a:cubicBezTo>
                    <a:pt x="55532" y="37765"/>
                    <a:pt x="54387" y="43765"/>
                    <a:pt x="52099" y="48137"/>
                  </a:cubicBezTo>
                  <a:cubicBezTo>
                    <a:pt x="49811" y="52508"/>
                    <a:pt x="46481" y="55904"/>
                    <a:pt x="42109" y="58322"/>
                  </a:cubicBezTo>
                  <a:cubicBezTo>
                    <a:pt x="37737" y="60740"/>
                    <a:pt x="32966" y="61950"/>
                    <a:pt x="27794" y="61950"/>
                  </a:cubicBezTo>
                  <a:cubicBezTo>
                    <a:pt x="19497" y="61950"/>
                    <a:pt x="12790" y="59289"/>
                    <a:pt x="7674" y="53969"/>
                  </a:cubicBezTo>
                  <a:cubicBezTo>
                    <a:pt x="2558" y="48648"/>
                    <a:pt x="0" y="40984"/>
                    <a:pt x="0" y="30975"/>
                  </a:cubicBezTo>
                  <a:cubicBezTo>
                    <a:pt x="0" y="19999"/>
                    <a:pt x="3051" y="11869"/>
                    <a:pt x="9153" y="6586"/>
                  </a:cubicBezTo>
                  <a:cubicBezTo>
                    <a:pt x="14250" y="2195"/>
                    <a:pt x="20464" y="0"/>
                    <a:pt x="27794" y="0"/>
                  </a:cubicBezTo>
                  <a:close/>
                  <a:moveTo>
                    <a:pt x="27794" y="8316"/>
                  </a:moveTo>
                  <a:cubicBezTo>
                    <a:pt x="22771" y="8316"/>
                    <a:pt x="18604" y="10195"/>
                    <a:pt x="15292" y="13953"/>
                  </a:cubicBezTo>
                  <a:cubicBezTo>
                    <a:pt x="11981" y="17711"/>
                    <a:pt x="10325" y="23385"/>
                    <a:pt x="10325" y="30975"/>
                  </a:cubicBezTo>
                  <a:cubicBezTo>
                    <a:pt x="10325" y="38565"/>
                    <a:pt x="11981" y="44248"/>
                    <a:pt x="15292" y="48025"/>
                  </a:cubicBezTo>
                  <a:cubicBezTo>
                    <a:pt x="18604" y="51801"/>
                    <a:pt x="22771" y="53690"/>
                    <a:pt x="27794" y="53690"/>
                  </a:cubicBezTo>
                  <a:cubicBezTo>
                    <a:pt x="32779" y="53690"/>
                    <a:pt x="36928" y="51792"/>
                    <a:pt x="40240" y="47997"/>
                  </a:cubicBezTo>
                  <a:cubicBezTo>
                    <a:pt x="43551" y="44202"/>
                    <a:pt x="45207" y="38416"/>
                    <a:pt x="45207" y="30640"/>
                  </a:cubicBezTo>
                  <a:cubicBezTo>
                    <a:pt x="45207" y="23310"/>
                    <a:pt x="43542" y="17757"/>
                    <a:pt x="40212" y="13981"/>
                  </a:cubicBezTo>
                  <a:cubicBezTo>
                    <a:pt x="36882" y="10204"/>
                    <a:pt x="32742" y="8316"/>
                    <a:pt x="27794" y="8316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BBF84D52-5F14-4C29-9119-B378FB71813D}"/>
                </a:ext>
              </a:extLst>
            </p:cNvPr>
            <p:cNvSpPr/>
            <p:nvPr userDrawn="1"/>
          </p:nvSpPr>
          <p:spPr>
            <a:xfrm>
              <a:off x="11681167" y="6684959"/>
              <a:ext cx="49225" cy="61950"/>
            </a:xfrm>
            <a:custGeom>
              <a:avLst/>
              <a:gdLst/>
              <a:ahLst/>
              <a:cxnLst/>
              <a:rect l="l" t="t" r="r" b="b"/>
              <a:pathLst>
                <a:path w="49225" h="61950">
                  <a:moveTo>
                    <a:pt x="23496" y="0"/>
                  </a:moveTo>
                  <a:cubicBezTo>
                    <a:pt x="28147" y="0"/>
                    <a:pt x="32231" y="670"/>
                    <a:pt x="35747" y="2009"/>
                  </a:cubicBezTo>
                  <a:cubicBezTo>
                    <a:pt x="39263" y="3349"/>
                    <a:pt x="41858" y="5162"/>
                    <a:pt x="43532" y="7451"/>
                  </a:cubicBezTo>
                  <a:cubicBezTo>
                    <a:pt x="45207" y="9739"/>
                    <a:pt x="46360" y="12799"/>
                    <a:pt x="46993" y="16632"/>
                  </a:cubicBezTo>
                  <a:lnTo>
                    <a:pt x="37170" y="17971"/>
                  </a:lnTo>
                  <a:cubicBezTo>
                    <a:pt x="36723" y="14920"/>
                    <a:pt x="35430" y="12539"/>
                    <a:pt x="33291" y="10827"/>
                  </a:cubicBezTo>
                  <a:cubicBezTo>
                    <a:pt x="31152" y="9116"/>
                    <a:pt x="28129" y="8260"/>
                    <a:pt x="24222" y="8260"/>
                  </a:cubicBezTo>
                  <a:cubicBezTo>
                    <a:pt x="19608" y="8260"/>
                    <a:pt x="16315" y="9023"/>
                    <a:pt x="14343" y="10548"/>
                  </a:cubicBezTo>
                  <a:cubicBezTo>
                    <a:pt x="12371" y="12074"/>
                    <a:pt x="11385" y="13860"/>
                    <a:pt x="11385" y="15906"/>
                  </a:cubicBezTo>
                  <a:cubicBezTo>
                    <a:pt x="11385" y="17208"/>
                    <a:pt x="11795" y="18380"/>
                    <a:pt x="12613" y="19422"/>
                  </a:cubicBezTo>
                  <a:cubicBezTo>
                    <a:pt x="13432" y="20501"/>
                    <a:pt x="14715" y="21394"/>
                    <a:pt x="16464" y="22101"/>
                  </a:cubicBezTo>
                  <a:cubicBezTo>
                    <a:pt x="17469" y="22473"/>
                    <a:pt x="20427" y="23329"/>
                    <a:pt x="25338" y="24668"/>
                  </a:cubicBezTo>
                  <a:cubicBezTo>
                    <a:pt x="32445" y="26566"/>
                    <a:pt x="37402" y="28119"/>
                    <a:pt x="40212" y="29328"/>
                  </a:cubicBezTo>
                  <a:cubicBezTo>
                    <a:pt x="43021" y="30538"/>
                    <a:pt x="45225" y="32296"/>
                    <a:pt x="46825" y="34603"/>
                  </a:cubicBezTo>
                  <a:cubicBezTo>
                    <a:pt x="48425" y="36909"/>
                    <a:pt x="49225" y="39774"/>
                    <a:pt x="49225" y="43197"/>
                  </a:cubicBezTo>
                  <a:cubicBezTo>
                    <a:pt x="49225" y="46546"/>
                    <a:pt x="48248" y="49699"/>
                    <a:pt x="46295" y="52657"/>
                  </a:cubicBezTo>
                  <a:cubicBezTo>
                    <a:pt x="44342" y="55615"/>
                    <a:pt x="41523" y="57903"/>
                    <a:pt x="37840" y="59522"/>
                  </a:cubicBezTo>
                  <a:cubicBezTo>
                    <a:pt x="34156" y="61140"/>
                    <a:pt x="29989" y="61950"/>
                    <a:pt x="25338" y="61950"/>
                  </a:cubicBezTo>
                  <a:cubicBezTo>
                    <a:pt x="17636" y="61950"/>
                    <a:pt x="11767" y="60350"/>
                    <a:pt x="7730" y="57150"/>
                  </a:cubicBezTo>
                  <a:cubicBezTo>
                    <a:pt x="3693" y="53950"/>
                    <a:pt x="1116" y="49206"/>
                    <a:pt x="0" y="42918"/>
                  </a:cubicBezTo>
                  <a:lnTo>
                    <a:pt x="9934" y="41356"/>
                  </a:lnTo>
                  <a:cubicBezTo>
                    <a:pt x="10492" y="45337"/>
                    <a:pt x="12046" y="48388"/>
                    <a:pt x="14595" y="50509"/>
                  </a:cubicBezTo>
                  <a:cubicBezTo>
                    <a:pt x="17143" y="52629"/>
                    <a:pt x="20706" y="53690"/>
                    <a:pt x="25282" y="53690"/>
                  </a:cubicBezTo>
                  <a:cubicBezTo>
                    <a:pt x="29896" y="53690"/>
                    <a:pt x="33319" y="52750"/>
                    <a:pt x="35551" y="50871"/>
                  </a:cubicBezTo>
                  <a:cubicBezTo>
                    <a:pt x="37784" y="48992"/>
                    <a:pt x="38900" y="46788"/>
                    <a:pt x="38900" y="44258"/>
                  </a:cubicBezTo>
                  <a:cubicBezTo>
                    <a:pt x="38900" y="41988"/>
                    <a:pt x="37914" y="40202"/>
                    <a:pt x="35942" y="38900"/>
                  </a:cubicBezTo>
                  <a:cubicBezTo>
                    <a:pt x="34565" y="38007"/>
                    <a:pt x="31142" y="36872"/>
                    <a:pt x="25673" y="35496"/>
                  </a:cubicBezTo>
                  <a:cubicBezTo>
                    <a:pt x="18306" y="33635"/>
                    <a:pt x="13199" y="32026"/>
                    <a:pt x="10353" y="30668"/>
                  </a:cubicBezTo>
                  <a:cubicBezTo>
                    <a:pt x="7507" y="29310"/>
                    <a:pt x="5349" y="27431"/>
                    <a:pt x="3879" y="25031"/>
                  </a:cubicBezTo>
                  <a:cubicBezTo>
                    <a:pt x="2409" y="22631"/>
                    <a:pt x="1674" y="19980"/>
                    <a:pt x="1674" y="17078"/>
                  </a:cubicBezTo>
                  <a:cubicBezTo>
                    <a:pt x="1674" y="14436"/>
                    <a:pt x="2279" y="11990"/>
                    <a:pt x="3488" y="9739"/>
                  </a:cubicBezTo>
                  <a:cubicBezTo>
                    <a:pt x="4697" y="7488"/>
                    <a:pt x="6344" y="5618"/>
                    <a:pt x="8427" y="4130"/>
                  </a:cubicBezTo>
                  <a:cubicBezTo>
                    <a:pt x="9990" y="2977"/>
                    <a:pt x="12120" y="2000"/>
                    <a:pt x="14818" y="1200"/>
                  </a:cubicBezTo>
                  <a:cubicBezTo>
                    <a:pt x="17515" y="400"/>
                    <a:pt x="20408" y="0"/>
                    <a:pt x="23496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53" name="Logo shape cutout" hidden="1">
            <a:extLst>
              <a:ext uri="{FF2B5EF4-FFF2-40B4-BE49-F238E27FC236}">
                <a16:creationId xmlns:a16="http://schemas.microsoft.com/office/drawing/2014/main" id="{07B5C8FF-30B3-4ED3-865D-0966557F2896}"/>
              </a:ext>
            </a:extLst>
          </p:cNvPr>
          <p:cNvSpPr>
            <a:spLocks/>
          </p:cNvSpPr>
          <p:nvPr userDrawn="1"/>
        </p:nvSpPr>
        <p:spPr bwMode="auto">
          <a:xfrm>
            <a:off x="11344276" y="6196640"/>
            <a:ext cx="446338" cy="409329"/>
          </a:xfrm>
          <a:custGeom>
            <a:avLst/>
            <a:gdLst>
              <a:gd name="connsiteX0" fmla="*/ 0 w 860833"/>
              <a:gd name="connsiteY0" fmla="*/ 0 h 789456"/>
              <a:gd name="connsiteX1" fmla="*/ 842054 w 860833"/>
              <a:gd name="connsiteY1" fmla="*/ 0 h 789456"/>
              <a:gd name="connsiteX2" fmla="*/ 793797 w 860833"/>
              <a:gd name="connsiteY2" fmla="*/ 688571 h 789456"/>
              <a:gd name="connsiteX3" fmla="*/ 758409 w 860833"/>
              <a:gd name="connsiteY3" fmla="*/ 789456 h 789456"/>
              <a:gd name="connsiteX4" fmla="*/ 0 w 860833"/>
              <a:gd name="connsiteY4" fmla="*/ 789456 h 789456"/>
              <a:gd name="connsiteX5" fmla="*/ 0 w 860833"/>
              <a:gd name="connsiteY5" fmla="*/ 651896 h 789456"/>
              <a:gd name="connsiteX6" fmla="*/ 0 w 860833"/>
              <a:gd name="connsiteY6" fmla="*/ 0 h 789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33" h="789456">
                <a:moveTo>
                  <a:pt x="0" y="0"/>
                </a:moveTo>
                <a:cubicBezTo>
                  <a:pt x="842054" y="0"/>
                  <a:pt x="842054" y="0"/>
                  <a:pt x="842054" y="0"/>
                </a:cubicBezTo>
                <a:cubicBezTo>
                  <a:pt x="874996" y="230865"/>
                  <a:pt x="867984" y="451672"/>
                  <a:pt x="793797" y="688571"/>
                </a:cubicBezTo>
                <a:lnTo>
                  <a:pt x="758409" y="789456"/>
                </a:lnTo>
                <a:lnTo>
                  <a:pt x="0" y="789456"/>
                </a:lnTo>
                <a:lnTo>
                  <a:pt x="0" y="651896"/>
                </a:ln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sv-SE" noProof="0" dirty="0"/>
          </a:p>
        </p:txBody>
      </p:sp>
      <p:sp>
        <p:nvSpPr>
          <p:cNvPr id="13" name="(c)Ipsos">
            <a:extLst>
              <a:ext uri="{FF2B5EF4-FFF2-40B4-BE49-F238E27FC236}">
                <a16:creationId xmlns:a16="http://schemas.microsoft.com/office/drawing/2014/main" id="{03AB80D6-18F7-4D93-942E-F3F63CB8C8C4}"/>
              </a:ext>
            </a:extLst>
          </p:cNvPr>
          <p:cNvSpPr txBox="1"/>
          <p:nvPr userDrawn="1"/>
        </p:nvSpPr>
        <p:spPr>
          <a:xfrm>
            <a:off x="11344275" y="6597650"/>
            <a:ext cx="392736" cy="174851"/>
          </a:xfrm>
          <a:prstGeom prst="rect">
            <a:avLst/>
          </a:prstGeom>
          <a:noFill/>
        </p:spPr>
        <p:txBody>
          <a:bodyPr wrap="none" lIns="0" tIns="36000" rIns="0" bIns="0" rtlCol="0">
            <a:spAutoFit/>
          </a:bodyPr>
          <a:lstStyle/>
          <a:p>
            <a:r>
              <a:rPr lang="sv-SE" sz="900">
                <a:solidFill>
                  <a:schemeClr val="bg1"/>
                </a:solidFill>
              </a:rPr>
              <a:t>© Ipsos</a:t>
            </a:r>
            <a:endParaRPr lang="sv-SE" sz="900" dirty="0">
              <a:solidFill>
                <a:schemeClr val="bg1"/>
              </a:solidFill>
            </a:endParaRPr>
          </a:p>
        </p:txBody>
      </p:sp>
      <p:pic>
        <p:nvPicPr>
          <p:cNvPr id="20" name="IpsosLogo">
            <a:extLst>
              <a:ext uri="{FF2B5EF4-FFF2-40B4-BE49-F238E27FC236}">
                <a16:creationId xmlns:a16="http://schemas.microsoft.com/office/drawing/2014/main" id="{BDDC34AF-9BFB-4CFB-8025-0331A178D8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4275" y="6196640"/>
            <a:ext cx="446881" cy="40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8565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Visual &amp; Diagonal Stri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4328FE8A-97AF-4BD0-A672-A699E68D4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" y="1"/>
            <a:ext cx="12191999" cy="6858000"/>
          </a:xfrm>
          <a:custGeom>
            <a:avLst/>
            <a:gdLst>
              <a:gd name="connsiteX0" fmla="*/ 11642564 w 12191999"/>
              <a:gd name="connsiteY0" fmla="*/ 6696375 h 6858000"/>
              <a:gd name="connsiteX1" fmla="*/ 11654982 w 12191999"/>
              <a:gd name="connsiteY1" fmla="*/ 6702043 h 6858000"/>
              <a:gd name="connsiteX2" fmla="*/ 11659977 w 12191999"/>
              <a:gd name="connsiteY2" fmla="*/ 6718710 h 6858000"/>
              <a:gd name="connsiteX3" fmla="*/ 11655010 w 12191999"/>
              <a:gd name="connsiteY3" fmla="*/ 6736075 h 6858000"/>
              <a:gd name="connsiteX4" fmla="*/ 11642564 w 12191999"/>
              <a:gd name="connsiteY4" fmla="*/ 6741770 h 6858000"/>
              <a:gd name="connsiteX5" fmla="*/ 11630062 w 12191999"/>
              <a:gd name="connsiteY5" fmla="*/ 6736103 h 6858000"/>
              <a:gd name="connsiteX6" fmla="*/ 11625095 w 12191999"/>
              <a:gd name="connsiteY6" fmla="*/ 6719045 h 6858000"/>
              <a:gd name="connsiteX7" fmla="*/ 11630062 w 12191999"/>
              <a:gd name="connsiteY7" fmla="*/ 6702015 h 6858000"/>
              <a:gd name="connsiteX8" fmla="*/ 11642564 w 12191999"/>
              <a:gd name="connsiteY8" fmla="*/ 6696375 h 6858000"/>
              <a:gd name="connsiteX9" fmla="*/ 11522458 w 12191999"/>
              <a:gd name="connsiteY9" fmla="*/ 6695928 h 6858000"/>
              <a:gd name="connsiteX10" fmla="*/ 11533592 w 12191999"/>
              <a:gd name="connsiteY10" fmla="*/ 6701568 h 6858000"/>
              <a:gd name="connsiteX11" fmla="*/ 11538253 w 12191999"/>
              <a:gd name="connsiteY11" fmla="*/ 6718543 h 6858000"/>
              <a:gd name="connsiteX12" fmla="*/ 11533481 w 12191999"/>
              <a:gd name="connsiteY12" fmla="*/ 6736103 h 6858000"/>
              <a:gd name="connsiteX13" fmla="*/ 11522012 w 12191999"/>
              <a:gd name="connsiteY13" fmla="*/ 6741770 h 6858000"/>
              <a:gd name="connsiteX14" fmla="*/ 11510794 w 12191999"/>
              <a:gd name="connsiteY14" fmla="*/ 6736298 h 6858000"/>
              <a:gd name="connsiteX15" fmla="*/ 11506162 w 12191999"/>
              <a:gd name="connsiteY15" fmla="*/ 6719380 h 6858000"/>
              <a:gd name="connsiteX16" fmla="*/ 11511101 w 12191999"/>
              <a:gd name="connsiteY16" fmla="*/ 6701931 h 6858000"/>
              <a:gd name="connsiteX17" fmla="*/ 11522458 w 12191999"/>
              <a:gd name="connsiteY17" fmla="*/ 6695928 h 6858000"/>
              <a:gd name="connsiteX18" fmla="*/ 11704662 w 12191999"/>
              <a:gd name="connsiteY18" fmla="*/ 6688056 h 6858000"/>
              <a:gd name="connsiteX19" fmla="*/ 11695984 w 12191999"/>
              <a:gd name="connsiteY19" fmla="*/ 6689256 h 6858000"/>
              <a:gd name="connsiteX20" fmla="*/ 11689593 w 12191999"/>
              <a:gd name="connsiteY20" fmla="*/ 6692187 h 6858000"/>
              <a:gd name="connsiteX21" fmla="*/ 11684654 w 12191999"/>
              <a:gd name="connsiteY21" fmla="*/ 6697799 h 6858000"/>
              <a:gd name="connsiteX22" fmla="*/ 11682840 w 12191999"/>
              <a:gd name="connsiteY22" fmla="*/ 6705141 h 6858000"/>
              <a:gd name="connsiteX23" fmla="*/ 11685045 w 12191999"/>
              <a:gd name="connsiteY23" fmla="*/ 6713098 h 6858000"/>
              <a:gd name="connsiteX24" fmla="*/ 11691519 w 12191999"/>
              <a:gd name="connsiteY24" fmla="*/ 6718738 h 6858000"/>
              <a:gd name="connsiteX25" fmla="*/ 11706839 w 12191999"/>
              <a:gd name="connsiteY25" fmla="*/ 6723568 h 6858000"/>
              <a:gd name="connsiteX26" fmla="*/ 11717108 w 12191999"/>
              <a:gd name="connsiteY26" fmla="*/ 6726974 h 6858000"/>
              <a:gd name="connsiteX27" fmla="*/ 11720066 w 12191999"/>
              <a:gd name="connsiteY27" fmla="*/ 6732334 h 6858000"/>
              <a:gd name="connsiteX28" fmla="*/ 11716717 w 12191999"/>
              <a:gd name="connsiteY28" fmla="*/ 6738950 h 6858000"/>
              <a:gd name="connsiteX29" fmla="*/ 11706448 w 12191999"/>
              <a:gd name="connsiteY29" fmla="*/ 6741770 h 6858000"/>
              <a:gd name="connsiteX30" fmla="*/ 11695761 w 12191999"/>
              <a:gd name="connsiteY30" fmla="*/ 6738588 h 6858000"/>
              <a:gd name="connsiteX31" fmla="*/ 11691100 w 12191999"/>
              <a:gd name="connsiteY31" fmla="*/ 6729431 h 6858000"/>
              <a:gd name="connsiteX32" fmla="*/ 11681166 w 12191999"/>
              <a:gd name="connsiteY32" fmla="*/ 6730993 h 6858000"/>
              <a:gd name="connsiteX33" fmla="*/ 11688896 w 12191999"/>
              <a:gd name="connsiteY33" fmla="*/ 6745232 h 6858000"/>
              <a:gd name="connsiteX34" fmla="*/ 11706504 w 12191999"/>
              <a:gd name="connsiteY34" fmla="*/ 6750034 h 6858000"/>
              <a:gd name="connsiteX35" fmla="*/ 11719006 w 12191999"/>
              <a:gd name="connsiteY35" fmla="*/ 6747605 h 6858000"/>
              <a:gd name="connsiteX36" fmla="*/ 11727461 w 12191999"/>
              <a:gd name="connsiteY36" fmla="*/ 6740737 h 6858000"/>
              <a:gd name="connsiteX37" fmla="*/ 11730391 w 12191999"/>
              <a:gd name="connsiteY37" fmla="*/ 6731273 h 6858000"/>
              <a:gd name="connsiteX38" fmla="*/ 11727991 w 12191999"/>
              <a:gd name="connsiteY38" fmla="*/ 6722675 h 6858000"/>
              <a:gd name="connsiteX39" fmla="*/ 11721378 w 12191999"/>
              <a:gd name="connsiteY39" fmla="*/ 6717397 h 6858000"/>
              <a:gd name="connsiteX40" fmla="*/ 11706504 w 12191999"/>
              <a:gd name="connsiteY40" fmla="*/ 6712735 h 6858000"/>
              <a:gd name="connsiteX41" fmla="*/ 11697630 w 12191999"/>
              <a:gd name="connsiteY41" fmla="*/ 6710167 h 6858000"/>
              <a:gd name="connsiteX42" fmla="*/ 11693779 w 12191999"/>
              <a:gd name="connsiteY42" fmla="*/ 6707487 h 6858000"/>
              <a:gd name="connsiteX43" fmla="*/ 11692551 w 12191999"/>
              <a:gd name="connsiteY43" fmla="*/ 6703969 h 6858000"/>
              <a:gd name="connsiteX44" fmla="*/ 11695509 w 12191999"/>
              <a:gd name="connsiteY44" fmla="*/ 6698608 h 6858000"/>
              <a:gd name="connsiteX45" fmla="*/ 11705388 w 12191999"/>
              <a:gd name="connsiteY45" fmla="*/ 6696319 h 6858000"/>
              <a:gd name="connsiteX46" fmla="*/ 11714457 w 12191999"/>
              <a:gd name="connsiteY46" fmla="*/ 6698888 h 6858000"/>
              <a:gd name="connsiteX47" fmla="*/ 11718336 w 12191999"/>
              <a:gd name="connsiteY47" fmla="*/ 6706035 h 6858000"/>
              <a:gd name="connsiteX48" fmla="*/ 11728159 w 12191999"/>
              <a:gd name="connsiteY48" fmla="*/ 6704695 h 6858000"/>
              <a:gd name="connsiteX49" fmla="*/ 11724698 w 12191999"/>
              <a:gd name="connsiteY49" fmla="*/ 6695510 h 6858000"/>
              <a:gd name="connsiteX50" fmla="*/ 11716913 w 12191999"/>
              <a:gd name="connsiteY50" fmla="*/ 6690065 h 6858000"/>
              <a:gd name="connsiteX51" fmla="*/ 11704662 w 12191999"/>
              <a:gd name="connsiteY51" fmla="*/ 6688056 h 6858000"/>
              <a:gd name="connsiteX52" fmla="*/ 11642564 w 12191999"/>
              <a:gd name="connsiteY52" fmla="*/ 6688056 h 6858000"/>
              <a:gd name="connsiteX53" fmla="*/ 11623923 w 12191999"/>
              <a:gd name="connsiteY53" fmla="*/ 6694645 h 6858000"/>
              <a:gd name="connsiteX54" fmla="*/ 11614770 w 12191999"/>
              <a:gd name="connsiteY54" fmla="*/ 6719045 h 6858000"/>
              <a:gd name="connsiteX55" fmla="*/ 11622444 w 12191999"/>
              <a:gd name="connsiteY55" fmla="*/ 6742050 h 6858000"/>
              <a:gd name="connsiteX56" fmla="*/ 11642564 w 12191999"/>
              <a:gd name="connsiteY56" fmla="*/ 6750034 h 6858000"/>
              <a:gd name="connsiteX57" fmla="*/ 11656879 w 12191999"/>
              <a:gd name="connsiteY57" fmla="*/ 6746405 h 6858000"/>
              <a:gd name="connsiteX58" fmla="*/ 11666869 w 12191999"/>
              <a:gd name="connsiteY58" fmla="*/ 6736215 h 6858000"/>
              <a:gd name="connsiteX59" fmla="*/ 11670302 w 12191999"/>
              <a:gd name="connsiteY59" fmla="*/ 6718208 h 6858000"/>
              <a:gd name="connsiteX60" fmla="*/ 11662544 w 12191999"/>
              <a:gd name="connsiteY60" fmla="*/ 6696068 h 6858000"/>
              <a:gd name="connsiteX61" fmla="*/ 11642564 w 12191999"/>
              <a:gd name="connsiteY61" fmla="*/ 6688056 h 6858000"/>
              <a:gd name="connsiteX62" fmla="*/ 11580836 w 12191999"/>
              <a:gd name="connsiteY62" fmla="*/ 6688056 h 6858000"/>
              <a:gd name="connsiteX63" fmla="*/ 11572158 w 12191999"/>
              <a:gd name="connsiteY63" fmla="*/ 6689256 h 6858000"/>
              <a:gd name="connsiteX64" fmla="*/ 11565767 w 12191999"/>
              <a:gd name="connsiteY64" fmla="*/ 6692187 h 6858000"/>
              <a:gd name="connsiteX65" fmla="*/ 11560828 w 12191999"/>
              <a:gd name="connsiteY65" fmla="*/ 6697799 h 6858000"/>
              <a:gd name="connsiteX66" fmla="*/ 11559014 w 12191999"/>
              <a:gd name="connsiteY66" fmla="*/ 6705141 h 6858000"/>
              <a:gd name="connsiteX67" fmla="*/ 11561219 w 12191999"/>
              <a:gd name="connsiteY67" fmla="*/ 6713098 h 6858000"/>
              <a:gd name="connsiteX68" fmla="*/ 11567693 w 12191999"/>
              <a:gd name="connsiteY68" fmla="*/ 6718738 h 6858000"/>
              <a:gd name="connsiteX69" fmla="*/ 11583013 w 12191999"/>
              <a:gd name="connsiteY69" fmla="*/ 6723568 h 6858000"/>
              <a:gd name="connsiteX70" fmla="*/ 11593282 w 12191999"/>
              <a:gd name="connsiteY70" fmla="*/ 6726974 h 6858000"/>
              <a:gd name="connsiteX71" fmla="*/ 11596240 w 12191999"/>
              <a:gd name="connsiteY71" fmla="*/ 6732334 h 6858000"/>
              <a:gd name="connsiteX72" fmla="*/ 11592891 w 12191999"/>
              <a:gd name="connsiteY72" fmla="*/ 6738950 h 6858000"/>
              <a:gd name="connsiteX73" fmla="*/ 11582622 w 12191999"/>
              <a:gd name="connsiteY73" fmla="*/ 6741770 h 6858000"/>
              <a:gd name="connsiteX74" fmla="*/ 11571935 w 12191999"/>
              <a:gd name="connsiteY74" fmla="*/ 6738588 h 6858000"/>
              <a:gd name="connsiteX75" fmla="*/ 11567274 w 12191999"/>
              <a:gd name="connsiteY75" fmla="*/ 6729431 h 6858000"/>
              <a:gd name="connsiteX76" fmla="*/ 11557340 w 12191999"/>
              <a:gd name="connsiteY76" fmla="*/ 6730993 h 6858000"/>
              <a:gd name="connsiteX77" fmla="*/ 11565070 w 12191999"/>
              <a:gd name="connsiteY77" fmla="*/ 6745232 h 6858000"/>
              <a:gd name="connsiteX78" fmla="*/ 11582678 w 12191999"/>
              <a:gd name="connsiteY78" fmla="*/ 6750034 h 6858000"/>
              <a:gd name="connsiteX79" fmla="*/ 11595180 w 12191999"/>
              <a:gd name="connsiteY79" fmla="*/ 6747605 h 6858000"/>
              <a:gd name="connsiteX80" fmla="*/ 11603635 w 12191999"/>
              <a:gd name="connsiteY80" fmla="*/ 6740737 h 6858000"/>
              <a:gd name="connsiteX81" fmla="*/ 11606565 w 12191999"/>
              <a:gd name="connsiteY81" fmla="*/ 6731273 h 6858000"/>
              <a:gd name="connsiteX82" fmla="*/ 11604165 w 12191999"/>
              <a:gd name="connsiteY82" fmla="*/ 6722675 h 6858000"/>
              <a:gd name="connsiteX83" fmla="*/ 11597552 w 12191999"/>
              <a:gd name="connsiteY83" fmla="*/ 6717397 h 6858000"/>
              <a:gd name="connsiteX84" fmla="*/ 11582678 w 12191999"/>
              <a:gd name="connsiteY84" fmla="*/ 6712735 h 6858000"/>
              <a:gd name="connsiteX85" fmla="*/ 11573804 w 12191999"/>
              <a:gd name="connsiteY85" fmla="*/ 6710167 h 6858000"/>
              <a:gd name="connsiteX86" fmla="*/ 11569953 w 12191999"/>
              <a:gd name="connsiteY86" fmla="*/ 6707487 h 6858000"/>
              <a:gd name="connsiteX87" fmla="*/ 11568725 w 12191999"/>
              <a:gd name="connsiteY87" fmla="*/ 6703969 h 6858000"/>
              <a:gd name="connsiteX88" fmla="*/ 11571683 w 12191999"/>
              <a:gd name="connsiteY88" fmla="*/ 6698608 h 6858000"/>
              <a:gd name="connsiteX89" fmla="*/ 11581562 w 12191999"/>
              <a:gd name="connsiteY89" fmla="*/ 6696319 h 6858000"/>
              <a:gd name="connsiteX90" fmla="*/ 11590631 w 12191999"/>
              <a:gd name="connsiteY90" fmla="*/ 6698888 h 6858000"/>
              <a:gd name="connsiteX91" fmla="*/ 11594510 w 12191999"/>
              <a:gd name="connsiteY91" fmla="*/ 6706035 h 6858000"/>
              <a:gd name="connsiteX92" fmla="*/ 11604333 w 12191999"/>
              <a:gd name="connsiteY92" fmla="*/ 6704695 h 6858000"/>
              <a:gd name="connsiteX93" fmla="*/ 11600872 w 12191999"/>
              <a:gd name="connsiteY93" fmla="*/ 6695510 h 6858000"/>
              <a:gd name="connsiteX94" fmla="*/ 11593087 w 12191999"/>
              <a:gd name="connsiteY94" fmla="*/ 6690065 h 6858000"/>
              <a:gd name="connsiteX95" fmla="*/ 11580836 w 12191999"/>
              <a:gd name="connsiteY95" fmla="*/ 6688056 h 6858000"/>
              <a:gd name="connsiteX96" fmla="*/ 11523407 w 12191999"/>
              <a:gd name="connsiteY96" fmla="*/ 6688056 h 6858000"/>
              <a:gd name="connsiteX97" fmla="*/ 11513529 w 12191999"/>
              <a:gd name="connsiteY97" fmla="*/ 6690317 h 6858000"/>
              <a:gd name="connsiteX98" fmla="*/ 11506217 w 12191999"/>
              <a:gd name="connsiteY98" fmla="*/ 6697101 h 6858000"/>
              <a:gd name="connsiteX99" fmla="*/ 11506217 w 12191999"/>
              <a:gd name="connsiteY99" fmla="*/ 6689395 h 6858000"/>
              <a:gd name="connsiteX100" fmla="*/ 11497064 w 12191999"/>
              <a:gd name="connsiteY100" fmla="*/ 6689395 h 6858000"/>
              <a:gd name="connsiteX101" fmla="*/ 11497064 w 12191999"/>
              <a:gd name="connsiteY101" fmla="*/ 6771419 h 6858000"/>
              <a:gd name="connsiteX102" fmla="*/ 11507110 w 12191999"/>
              <a:gd name="connsiteY102" fmla="*/ 6771419 h 6858000"/>
              <a:gd name="connsiteX103" fmla="*/ 11507110 w 12191999"/>
              <a:gd name="connsiteY103" fmla="*/ 6742552 h 6858000"/>
              <a:gd name="connsiteX104" fmla="*/ 11513668 w 12191999"/>
              <a:gd name="connsiteY104" fmla="*/ 6747912 h 6858000"/>
              <a:gd name="connsiteX105" fmla="*/ 11522681 w 12191999"/>
              <a:gd name="connsiteY105" fmla="*/ 6750034 h 6858000"/>
              <a:gd name="connsiteX106" fmla="*/ 11535769 w 12191999"/>
              <a:gd name="connsiteY106" fmla="*/ 6746153 h 6858000"/>
              <a:gd name="connsiteX107" fmla="*/ 11545257 w 12191999"/>
              <a:gd name="connsiteY107" fmla="*/ 6734986 h 6858000"/>
              <a:gd name="connsiteX108" fmla="*/ 11548522 w 12191999"/>
              <a:gd name="connsiteY108" fmla="*/ 6718598 h 6858000"/>
              <a:gd name="connsiteX109" fmla="*/ 11545564 w 12191999"/>
              <a:gd name="connsiteY109" fmla="*/ 6702991 h 6858000"/>
              <a:gd name="connsiteX110" fmla="*/ 11536802 w 12191999"/>
              <a:gd name="connsiteY110" fmla="*/ 6691964 h 6858000"/>
              <a:gd name="connsiteX111" fmla="*/ 11523407 w 12191999"/>
              <a:gd name="connsiteY111" fmla="*/ 6688056 h 6858000"/>
              <a:gd name="connsiteX112" fmla="*/ 11387081 w 12191999"/>
              <a:gd name="connsiteY112" fmla="*/ 6681542 h 6858000"/>
              <a:gd name="connsiteX113" fmla="*/ 11375277 w 12191999"/>
              <a:gd name="connsiteY113" fmla="*/ 6684306 h 6858000"/>
              <a:gd name="connsiteX114" fmla="*/ 11367324 w 12191999"/>
              <a:gd name="connsiteY114" fmla="*/ 6692514 h 6858000"/>
              <a:gd name="connsiteX115" fmla="*/ 11364533 w 12191999"/>
              <a:gd name="connsiteY115" fmla="*/ 6705328 h 6858000"/>
              <a:gd name="connsiteX116" fmla="*/ 11370672 w 12191999"/>
              <a:gd name="connsiteY116" fmla="*/ 6722972 h 6858000"/>
              <a:gd name="connsiteX117" fmla="*/ 11386634 w 12191999"/>
              <a:gd name="connsiteY117" fmla="*/ 6729338 h 6858000"/>
              <a:gd name="connsiteX118" fmla="*/ 11399833 w 12191999"/>
              <a:gd name="connsiteY118" fmla="*/ 6725178 h 6858000"/>
              <a:gd name="connsiteX119" fmla="*/ 11406949 w 12191999"/>
              <a:gd name="connsiteY119" fmla="*/ 6714039 h 6858000"/>
              <a:gd name="connsiteX120" fmla="*/ 11400085 w 12191999"/>
              <a:gd name="connsiteY120" fmla="*/ 6712029 h 6858000"/>
              <a:gd name="connsiteX121" fmla="*/ 11395062 w 12191999"/>
              <a:gd name="connsiteY121" fmla="*/ 6719901 h 6858000"/>
              <a:gd name="connsiteX122" fmla="*/ 11386244 w 12191999"/>
              <a:gd name="connsiteY122" fmla="*/ 6722805 h 6858000"/>
              <a:gd name="connsiteX123" fmla="*/ 11376058 w 12191999"/>
              <a:gd name="connsiteY123" fmla="*/ 6718422 h 6858000"/>
              <a:gd name="connsiteX124" fmla="*/ 11372123 w 12191999"/>
              <a:gd name="connsiteY124" fmla="*/ 6705496 h 6858000"/>
              <a:gd name="connsiteX125" fmla="*/ 11376281 w 12191999"/>
              <a:gd name="connsiteY125" fmla="*/ 6692374 h 6858000"/>
              <a:gd name="connsiteX126" fmla="*/ 11386857 w 12191999"/>
              <a:gd name="connsiteY126" fmla="*/ 6687795 h 6858000"/>
              <a:gd name="connsiteX127" fmla="*/ 11394531 w 12191999"/>
              <a:gd name="connsiteY127" fmla="*/ 6690000 h 6858000"/>
              <a:gd name="connsiteX128" fmla="*/ 11399471 w 12191999"/>
              <a:gd name="connsiteY128" fmla="*/ 6696338 h 6858000"/>
              <a:gd name="connsiteX129" fmla="*/ 11406112 w 12191999"/>
              <a:gd name="connsiteY129" fmla="*/ 6694719 h 6858000"/>
              <a:gd name="connsiteX130" fmla="*/ 11399415 w 12191999"/>
              <a:gd name="connsiteY130" fmla="*/ 6685087 h 6858000"/>
              <a:gd name="connsiteX131" fmla="*/ 11387081 w 12191999"/>
              <a:gd name="connsiteY131" fmla="*/ 6681542 h 6858000"/>
              <a:gd name="connsiteX132" fmla="*/ 11386578 w 12191999"/>
              <a:gd name="connsiteY132" fmla="*/ 6672421 h 6858000"/>
              <a:gd name="connsiteX133" fmla="*/ 11403824 w 12191999"/>
              <a:gd name="connsiteY133" fmla="*/ 6676972 h 6858000"/>
              <a:gd name="connsiteX134" fmla="*/ 11416967 w 12191999"/>
              <a:gd name="connsiteY134" fmla="*/ 6689981 h 6858000"/>
              <a:gd name="connsiteX135" fmla="*/ 11421683 w 12191999"/>
              <a:gd name="connsiteY135" fmla="*/ 6707599 h 6858000"/>
              <a:gd name="connsiteX136" fmla="*/ 11417051 w 12191999"/>
              <a:gd name="connsiteY136" fmla="*/ 6725047 h 6858000"/>
              <a:gd name="connsiteX137" fmla="*/ 11404047 w 12191999"/>
              <a:gd name="connsiteY137" fmla="*/ 6738057 h 6858000"/>
              <a:gd name="connsiteX138" fmla="*/ 11386578 w 12191999"/>
              <a:gd name="connsiteY138" fmla="*/ 6742720 h 6858000"/>
              <a:gd name="connsiteX139" fmla="*/ 11369110 w 12191999"/>
              <a:gd name="connsiteY139" fmla="*/ 6738057 h 6858000"/>
              <a:gd name="connsiteX140" fmla="*/ 11356078 w 12191999"/>
              <a:gd name="connsiteY140" fmla="*/ 6725047 h 6858000"/>
              <a:gd name="connsiteX141" fmla="*/ 11351418 w 12191999"/>
              <a:gd name="connsiteY141" fmla="*/ 6707599 h 6858000"/>
              <a:gd name="connsiteX142" fmla="*/ 11356162 w 12191999"/>
              <a:gd name="connsiteY142" fmla="*/ 6689981 h 6858000"/>
              <a:gd name="connsiteX143" fmla="*/ 11369305 w 12191999"/>
              <a:gd name="connsiteY143" fmla="*/ 6676972 h 6858000"/>
              <a:gd name="connsiteX144" fmla="*/ 11386578 w 12191999"/>
              <a:gd name="connsiteY144" fmla="*/ 6672421 h 6858000"/>
              <a:gd name="connsiteX145" fmla="*/ 11469234 w 12191999"/>
              <a:gd name="connsiteY145" fmla="*/ 6666838 h 6858000"/>
              <a:gd name="connsiteX146" fmla="*/ 11469234 w 12191999"/>
              <a:gd name="connsiteY146" fmla="*/ 6748694 h 6858000"/>
              <a:gd name="connsiteX147" fmla="*/ 11480061 w 12191999"/>
              <a:gd name="connsiteY147" fmla="*/ 6748694 h 6858000"/>
              <a:gd name="connsiteX148" fmla="*/ 11480061 w 12191999"/>
              <a:gd name="connsiteY148" fmla="*/ 6666838 h 6858000"/>
              <a:gd name="connsiteX149" fmla="*/ 11386578 w 12191999"/>
              <a:gd name="connsiteY149" fmla="*/ 6665442 h 6858000"/>
              <a:gd name="connsiteX150" fmla="*/ 11365873 w 12191999"/>
              <a:gd name="connsiteY150" fmla="*/ 6670886 h 6858000"/>
              <a:gd name="connsiteX151" fmla="*/ 11350106 w 12191999"/>
              <a:gd name="connsiteY151" fmla="*/ 6686464 h 6858000"/>
              <a:gd name="connsiteX152" fmla="*/ 11344441 w 12191999"/>
              <a:gd name="connsiteY152" fmla="*/ 6707599 h 6858000"/>
              <a:gd name="connsiteX153" fmla="*/ 11350022 w 12191999"/>
              <a:gd name="connsiteY153" fmla="*/ 6728537 h 6858000"/>
              <a:gd name="connsiteX154" fmla="*/ 11365622 w 12191999"/>
              <a:gd name="connsiteY154" fmla="*/ 6744144 h 6858000"/>
              <a:gd name="connsiteX155" fmla="*/ 11386578 w 12191999"/>
              <a:gd name="connsiteY155" fmla="*/ 6749699 h 6858000"/>
              <a:gd name="connsiteX156" fmla="*/ 11407535 w 12191999"/>
              <a:gd name="connsiteY156" fmla="*/ 6744144 h 6858000"/>
              <a:gd name="connsiteX157" fmla="*/ 11423106 w 12191999"/>
              <a:gd name="connsiteY157" fmla="*/ 6728537 h 6858000"/>
              <a:gd name="connsiteX158" fmla="*/ 11428660 w 12191999"/>
              <a:gd name="connsiteY158" fmla="*/ 6707599 h 6858000"/>
              <a:gd name="connsiteX159" fmla="*/ 11423023 w 12191999"/>
              <a:gd name="connsiteY159" fmla="*/ 6686464 h 6858000"/>
              <a:gd name="connsiteX160" fmla="*/ 11407284 w 12191999"/>
              <a:gd name="connsiteY160" fmla="*/ 6670886 h 6858000"/>
              <a:gd name="connsiteX161" fmla="*/ 11386578 w 12191999"/>
              <a:gd name="connsiteY161" fmla="*/ 6665442 h 6858000"/>
              <a:gd name="connsiteX162" fmla="*/ 818352 w 12191999"/>
              <a:gd name="connsiteY162" fmla="*/ 6204523 h 6858000"/>
              <a:gd name="connsiteX163" fmla="*/ 818352 w 12191999"/>
              <a:gd name="connsiteY163" fmla="*/ 6600706 h 6858000"/>
              <a:gd name="connsiteX164" fmla="*/ 824702 w 12191999"/>
              <a:gd name="connsiteY164" fmla="*/ 6600706 h 6858000"/>
              <a:gd name="connsiteX165" fmla="*/ 824702 w 12191999"/>
              <a:gd name="connsiteY165" fmla="*/ 6204523 h 6858000"/>
              <a:gd name="connsiteX166" fmla="*/ 11344275 w 12191999"/>
              <a:gd name="connsiteY166" fmla="*/ 6199510 h 6858000"/>
              <a:gd name="connsiteX167" fmla="*/ 11344275 w 12191999"/>
              <a:gd name="connsiteY167" fmla="*/ 6537672 h 6858000"/>
              <a:gd name="connsiteX168" fmla="*/ 11344275 w 12191999"/>
              <a:gd name="connsiteY168" fmla="*/ 6609029 h 6858000"/>
              <a:gd name="connsiteX169" fmla="*/ 11737507 w 12191999"/>
              <a:gd name="connsiteY169" fmla="*/ 6609029 h 6858000"/>
              <a:gd name="connsiteX170" fmla="*/ 11755855 w 12191999"/>
              <a:gd name="connsiteY170" fmla="*/ 6556697 h 6858000"/>
              <a:gd name="connsiteX171" fmla="*/ 11780876 w 12191999"/>
              <a:gd name="connsiteY171" fmla="*/ 6199510 h 6858000"/>
              <a:gd name="connsiteX172" fmla="*/ 11344275 w 12191999"/>
              <a:gd name="connsiteY172" fmla="*/ 6199510 h 6858000"/>
              <a:gd name="connsiteX173" fmla="*/ 3834807 w 12191999"/>
              <a:gd name="connsiteY173" fmla="*/ 0 h 6858000"/>
              <a:gd name="connsiteX174" fmla="*/ 12191999 w 12191999"/>
              <a:gd name="connsiteY174" fmla="*/ 0 h 6858000"/>
              <a:gd name="connsiteX175" fmla="*/ 12191999 w 12191999"/>
              <a:gd name="connsiteY175" fmla="*/ 6858000 h 6858000"/>
              <a:gd name="connsiteX176" fmla="*/ 0 w 12191999"/>
              <a:gd name="connsiteY176" fmla="*/ 6858000 h 6858000"/>
              <a:gd name="connsiteX177" fmla="*/ 0 w 12191999"/>
              <a:gd name="connsiteY177" fmla="*/ 3763145 h 6858000"/>
              <a:gd name="connsiteX178" fmla="*/ 2739380 w 12191999"/>
              <a:gd name="connsiteY178" fmla="*/ 0 h 6858000"/>
              <a:gd name="connsiteX179" fmla="*/ 3077455 w 12191999"/>
              <a:gd name="connsiteY179" fmla="*/ 0 h 6858000"/>
              <a:gd name="connsiteX180" fmla="*/ 0 w 12191999"/>
              <a:gd name="connsiteY180" fmla="*/ 3019946 h 6858000"/>
              <a:gd name="connsiteX181" fmla="*/ 0 w 12191999"/>
              <a:gd name="connsiteY181" fmla="*/ 2688189 h 6858000"/>
              <a:gd name="connsiteX182" fmla="*/ 0 w 12191999"/>
              <a:gd name="connsiteY182" fmla="*/ 0 h 6858000"/>
              <a:gd name="connsiteX183" fmla="*/ 1982028 w 12191999"/>
              <a:gd name="connsiteY183" fmla="*/ 0 h 6858000"/>
              <a:gd name="connsiteX184" fmla="*/ 0 w 12191999"/>
              <a:gd name="connsiteY184" fmla="*/ 194499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</a:cxnLst>
            <a:rect l="l" t="t" r="r" b="b"/>
            <a:pathLst>
              <a:path w="12191999" h="6858000">
                <a:moveTo>
                  <a:pt x="11642564" y="6696375"/>
                </a:moveTo>
                <a:cubicBezTo>
                  <a:pt x="11647512" y="6696375"/>
                  <a:pt x="11651652" y="6698264"/>
                  <a:pt x="11654982" y="6702043"/>
                </a:cubicBezTo>
                <a:cubicBezTo>
                  <a:pt x="11658312" y="6705821"/>
                  <a:pt x="11659977" y="6711376"/>
                  <a:pt x="11659977" y="6718710"/>
                </a:cubicBezTo>
                <a:cubicBezTo>
                  <a:pt x="11659977" y="6726489"/>
                  <a:pt x="11658321" y="6732278"/>
                  <a:pt x="11655010" y="6736075"/>
                </a:cubicBezTo>
                <a:cubicBezTo>
                  <a:pt x="11651698" y="6739872"/>
                  <a:pt x="11647549" y="6741770"/>
                  <a:pt x="11642564" y="6741770"/>
                </a:cubicBezTo>
                <a:cubicBezTo>
                  <a:pt x="11637541" y="6741770"/>
                  <a:pt x="11633374" y="6739881"/>
                  <a:pt x="11630062" y="6736103"/>
                </a:cubicBezTo>
                <a:cubicBezTo>
                  <a:pt x="11626751" y="6732324"/>
                  <a:pt x="11625095" y="6726638"/>
                  <a:pt x="11625095" y="6719045"/>
                </a:cubicBezTo>
                <a:cubicBezTo>
                  <a:pt x="11625095" y="6711451"/>
                  <a:pt x="11626751" y="6705775"/>
                  <a:pt x="11630062" y="6702015"/>
                </a:cubicBezTo>
                <a:cubicBezTo>
                  <a:pt x="11633374" y="6698255"/>
                  <a:pt x="11637541" y="6696375"/>
                  <a:pt x="11642564" y="6696375"/>
                </a:cubicBezTo>
                <a:close/>
                <a:moveTo>
                  <a:pt x="11522458" y="6695928"/>
                </a:moveTo>
                <a:cubicBezTo>
                  <a:pt x="11526774" y="6695928"/>
                  <a:pt x="11530486" y="6697808"/>
                  <a:pt x="11533592" y="6701568"/>
                </a:cubicBezTo>
                <a:cubicBezTo>
                  <a:pt x="11536699" y="6705328"/>
                  <a:pt x="11538253" y="6710986"/>
                  <a:pt x="11538253" y="6718543"/>
                </a:cubicBezTo>
                <a:cubicBezTo>
                  <a:pt x="11538253" y="6726471"/>
                  <a:pt x="11536662" y="6732324"/>
                  <a:pt x="11533481" y="6736103"/>
                </a:cubicBezTo>
                <a:cubicBezTo>
                  <a:pt x="11530300" y="6739881"/>
                  <a:pt x="11526477" y="6741770"/>
                  <a:pt x="11522012" y="6741770"/>
                </a:cubicBezTo>
                <a:cubicBezTo>
                  <a:pt x="11517621" y="6741770"/>
                  <a:pt x="11513882" y="6739947"/>
                  <a:pt x="11510794" y="6736298"/>
                </a:cubicBezTo>
                <a:cubicBezTo>
                  <a:pt x="11507706" y="6732650"/>
                  <a:pt x="11506162" y="6727011"/>
                  <a:pt x="11506162" y="6719380"/>
                </a:cubicBezTo>
                <a:cubicBezTo>
                  <a:pt x="11506162" y="6711749"/>
                  <a:pt x="11507808" y="6705933"/>
                  <a:pt x="11511101" y="6701931"/>
                </a:cubicBezTo>
                <a:cubicBezTo>
                  <a:pt x="11514394" y="6697929"/>
                  <a:pt x="11518179" y="6695928"/>
                  <a:pt x="11522458" y="6695928"/>
                </a:cubicBezTo>
                <a:close/>
                <a:moveTo>
                  <a:pt x="11704662" y="6688056"/>
                </a:moveTo>
                <a:cubicBezTo>
                  <a:pt x="11701574" y="6688056"/>
                  <a:pt x="11698681" y="6688456"/>
                  <a:pt x="11695984" y="6689256"/>
                </a:cubicBezTo>
                <a:cubicBezTo>
                  <a:pt x="11693286" y="6690056"/>
                  <a:pt x="11691156" y="6691034"/>
                  <a:pt x="11689593" y="6692187"/>
                </a:cubicBezTo>
                <a:cubicBezTo>
                  <a:pt x="11687510" y="6693676"/>
                  <a:pt x="11685863" y="6695547"/>
                  <a:pt x="11684654" y="6697799"/>
                </a:cubicBezTo>
                <a:cubicBezTo>
                  <a:pt x="11683445" y="6700051"/>
                  <a:pt x="11682840" y="6702498"/>
                  <a:pt x="11682840" y="6705141"/>
                </a:cubicBezTo>
                <a:cubicBezTo>
                  <a:pt x="11682840" y="6708045"/>
                  <a:pt x="11683575" y="6710697"/>
                  <a:pt x="11685045" y="6713098"/>
                </a:cubicBezTo>
                <a:cubicBezTo>
                  <a:pt x="11686515" y="6715499"/>
                  <a:pt x="11688673" y="6717379"/>
                  <a:pt x="11691519" y="6718738"/>
                </a:cubicBezTo>
                <a:cubicBezTo>
                  <a:pt x="11694365" y="6720096"/>
                  <a:pt x="11699472" y="6721706"/>
                  <a:pt x="11706839" y="6723568"/>
                </a:cubicBezTo>
                <a:cubicBezTo>
                  <a:pt x="11712308" y="6724945"/>
                  <a:pt x="11715731" y="6726080"/>
                  <a:pt x="11717108" y="6726974"/>
                </a:cubicBezTo>
                <a:cubicBezTo>
                  <a:pt x="11719080" y="6728276"/>
                  <a:pt x="11720066" y="6730063"/>
                  <a:pt x="11720066" y="6732334"/>
                </a:cubicBezTo>
                <a:cubicBezTo>
                  <a:pt x="11720066" y="6734865"/>
                  <a:pt x="11718950" y="6737070"/>
                  <a:pt x="11716717" y="6738950"/>
                </a:cubicBezTo>
                <a:cubicBezTo>
                  <a:pt x="11714485" y="6740830"/>
                  <a:pt x="11711062" y="6741770"/>
                  <a:pt x="11706448" y="6741770"/>
                </a:cubicBezTo>
                <a:cubicBezTo>
                  <a:pt x="11701872" y="6741770"/>
                  <a:pt x="11698309" y="6740709"/>
                  <a:pt x="11695761" y="6738588"/>
                </a:cubicBezTo>
                <a:cubicBezTo>
                  <a:pt x="11693212" y="6736466"/>
                  <a:pt x="11691658" y="6733414"/>
                  <a:pt x="11691100" y="6729431"/>
                </a:cubicBezTo>
                <a:lnTo>
                  <a:pt x="11681166" y="6730993"/>
                </a:lnTo>
                <a:cubicBezTo>
                  <a:pt x="11682282" y="6737284"/>
                  <a:pt x="11684859" y="6742031"/>
                  <a:pt x="11688896" y="6745232"/>
                </a:cubicBezTo>
                <a:cubicBezTo>
                  <a:pt x="11692933" y="6748434"/>
                  <a:pt x="11698802" y="6750034"/>
                  <a:pt x="11706504" y="6750034"/>
                </a:cubicBezTo>
                <a:cubicBezTo>
                  <a:pt x="11711155" y="6750034"/>
                  <a:pt x="11715322" y="6749224"/>
                  <a:pt x="11719006" y="6747605"/>
                </a:cubicBezTo>
                <a:cubicBezTo>
                  <a:pt x="11722689" y="6745985"/>
                  <a:pt x="11725508" y="6743696"/>
                  <a:pt x="11727461" y="6740737"/>
                </a:cubicBezTo>
                <a:cubicBezTo>
                  <a:pt x="11729414" y="6737778"/>
                  <a:pt x="11730391" y="6734623"/>
                  <a:pt x="11730391" y="6731273"/>
                </a:cubicBezTo>
                <a:cubicBezTo>
                  <a:pt x="11730391" y="6727848"/>
                  <a:pt x="11729591" y="6724982"/>
                  <a:pt x="11727991" y="6722675"/>
                </a:cubicBezTo>
                <a:cubicBezTo>
                  <a:pt x="11726391" y="6720367"/>
                  <a:pt x="11724187" y="6718608"/>
                  <a:pt x="11721378" y="6717397"/>
                </a:cubicBezTo>
                <a:cubicBezTo>
                  <a:pt x="11718568" y="6716188"/>
                  <a:pt x="11713611" y="6714634"/>
                  <a:pt x="11706504" y="6712735"/>
                </a:cubicBezTo>
                <a:cubicBezTo>
                  <a:pt x="11701593" y="6711395"/>
                  <a:pt x="11698635" y="6710539"/>
                  <a:pt x="11697630" y="6710167"/>
                </a:cubicBezTo>
                <a:cubicBezTo>
                  <a:pt x="11695881" y="6709459"/>
                  <a:pt x="11694598" y="6708566"/>
                  <a:pt x="11693779" y="6707487"/>
                </a:cubicBezTo>
                <a:cubicBezTo>
                  <a:pt x="11692961" y="6706444"/>
                  <a:pt x="11692551" y="6705272"/>
                  <a:pt x="11692551" y="6703969"/>
                </a:cubicBezTo>
                <a:cubicBezTo>
                  <a:pt x="11692551" y="6701922"/>
                  <a:pt x="11693537" y="6700135"/>
                  <a:pt x="11695509" y="6698608"/>
                </a:cubicBezTo>
                <a:cubicBezTo>
                  <a:pt x="11697481" y="6697083"/>
                  <a:pt x="11700774" y="6696319"/>
                  <a:pt x="11705388" y="6696319"/>
                </a:cubicBezTo>
                <a:cubicBezTo>
                  <a:pt x="11709295" y="6696319"/>
                  <a:pt x="11712318" y="6697176"/>
                  <a:pt x="11714457" y="6698888"/>
                </a:cubicBezTo>
                <a:cubicBezTo>
                  <a:pt x="11716596" y="6700600"/>
                  <a:pt x="11717889" y="6702982"/>
                  <a:pt x="11718336" y="6706035"/>
                </a:cubicBezTo>
                <a:lnTo>
                  <a:pt x="11728159" y="6704695"/>
                </a:lnTo>
                <a:cubicBezTo>
                  <a:pt x="11727526" y="6700860"/>
                  <a:pt x="11726373" y="6697799"/>
                  <a:pt x="11724698" y="6695510"/>
                </a:cubicBezTo>
                <a:cubicBezTo>
                  <a:pt x="11723024" y="6693220"/>
                  <a:pt x="11720429" y="6691406"/>
                  <a:pt x="11716913" y="6690065"/>
                </a:cubicBezTo>
                <a:cubicBezTo>
                  <a:pt x="11713397" y="6688726"/>
                  <a:pt x="11709313" y="6688056"/>
                  <a:pt x="11704662" y="6688056"/>
                </a:cubicBezTo>
                <a:close/>
                <a:moveTo>
                  <a:pt x="11642564" y="6688056"/>
                </a:moveTo>
                <a:cubicBezTo>
                  <a:pt x="11635234" y="6688056"/>
                  <a:pt x="11629020" y="6690252"/>
                  <a:pt x="11623923" y="6694645"/>
                </a:cubicBezTo>
                <a:cubicBezTo>
                  <a:pt x="11617821" y="6699930"/>
                  <a:pt x="11614770" y="6708064"/>
                  <a:pt x="11614770" y="6719045"/>
                </a:cubicBezTo>
                <a:cubicBezTo>
                  <a:pt x="11614770" y="6729059"/>
                  <a:pt x="11617328" y="6736726"/>
                  <a:pt x="11622444" y="6742050"/>
                </a:cubicBezTo>
                <a:cubicBezTo>
                  <a:pt x="11627560" y="6747372"/>
                  <a:pt x="11634267" y="6750034"/>
                  <a:pt x="11642564" y="6750034"/>
                </a:cubicBezTo>
                <a:cubicBezTo>
                  <a:pt x="11647736" y="6750034"/>
                  <a:pt x="11652507" y="6748824"/>
                  <a:pt x="11656879" y="6746405"/>
                </a:cubicBezTo>
                <a:cubicBezTo>
                  <a:pt x="11661251" y="6743985"/>
                  <a:pt x="11664581" y="6740588"/>
                  <a:pt x="11666869" y="6736215"/>
                </a:cubicBezTo>
                <a:cubicBezTo>
                  <a:pt x="11669157" y="6731841"/>
                  <a:pt x="11670302" y="6725838"/>
                  <a:pt x="11670302" y="6718208"/>
                </a:cubicBezTo>
                <a:cubicBezTo>
                  <a:pt x="11670302" y="6708789"/>
                  <a:pt x="11667716" y="6701410"/>
                  <a:pt x="11662544" y="6696068"/>
                </a:cubicBezTo>
                <a:cubicBezTo>
                  <a:pt x="11657372" y="6690727"/>
                  <a:pt x="11650712" y="6688056"/>
                  <a:pt x="11642564" y="6688056"/>
                </a:cubicBezTo>
                <a:close/>
                <a:moveTo>
                  <a:pt x="11580836" y="6688056"/>
                </a:moveTo>
                <a:cubicBezTo>
                  <a:pt x="11577748" y="6688056"/>
                  <a:pt x="11574855" y="6688456"/>
                  <a:pt x="11572158" y="6689256"/>
                </a:cubicBezTo>
                <a:cubicBezTo>
                  <a:pt x="11569460" y="6690056"/>
                  <a:pt x="11567330" y="6691034"/>
                  <a:pt x="11565767" y="6692187"/>
                </a:cubicBezTo>
                <a:cubicBezTo>
                  <a:pt x="11563684" y="6693676"/>
                  <a:pt x="11562037" y="6695547"/>
                  <a:pt x="11560828" y="6697799"/>
                </a:cubicBezTo>
                <a:cubicBezTo>
                  <a:pt x="11559619" y="6700051"/>
                  <a:pt x="11559014" y="6702498"/>
                  <a:pt x="11559014" y="6705141"/>
                </a:cubicBezTo>
                <a:cubicBezTo>
                  <a:pt x="11559014" y="6708045"/>
                  <a:pt x="11559749" y="6710697"/>
                  <a:pt x="11561219" y="6713098"/>
                </a:cubicBezTo>
                <a:cubicBezTo>
                  <a:pt x="11562689" y="6715499"/>
                  <a:pt x="11564847" y="6717379"/>
                  <a:pt x="11567693" y="6718738"/>
                </a:cubicBezTo>
                <a:cubicBezTo>
                  <a:pt x="11570539" y="6720096"/>
                  <a:pt x="11575646" y="6721706"/>
                  <a:pt x="11583013" y="6723568"/>
                </a:cubicBezTo>
                <a:cubicBezTo>
                  <a:pt x="11588482" y="6724945"/>
                  <a:pt x="11591905" y="6726080"/>
                  <a:pt x="11593282" y="6726974"/>
                </a:cubicBezTo>
                <a:cubicBezTo>
                  <a:pt x="11595254" y="6728276"/>
                  <a:pt x="11596240" y="6730063"/>
                  <a:pt x="11596240" y="6732334"/>
                </a:cubicBezTo>
                <a:cubicBezTo>
                  <a:pt x="11596240" y="6734865"/>
                  <a:pt x="11595124" y="6737070"/>
                  <a:pt x="11592891" y="6738950"/>
                </a:cubicBezTo>
                <a:cubicBezTo>
                  <a:pt x="11590659" y="6740830"/>
                  <a:pt x="11587236" y="6741770"/>
                  <a:pt x="11582622" y="6741770"/>
                </a:cubicBezTo>
                <a:cubicBezTo>
                  <a:pt x="11578046" y="6741770"/>
                  <a:pt x="11574483" y="6740709"/>
                  <a:pt x="11571935" y="6738588"/>
                </a:cubicBezTo>
                <a:cubicBezTo>
                  <a:pt x="11569386" y="6736466"/>
                  <a:pt x="11567832" y="6733414"/>
                  <a:pt x="11567274" y="6729431"/>
                </a:cubicBezTo>
                <a:lnTo>
                  <a:pt x="11557340" y="6730993"/>
                </a:lnTo>
                <a:cubicBezTo>
                  <a:pt x="11558456" y="6737284"/>
                  <a:pt x="11561033" y="6742031"/>
                  <a:pt x="11565070" y="6745232"/>
                </a:cubicBezTo>
                <a:cubicBezTo>
                  <a:pt x="11569107" y="6748434"/>
                  <a:pt x="11574976" y="6750034"/>
                  <a:pt x="11582678" y="6750034"/>
                </a:cubicBezTo>
                <a:cubicBezTo>
                  <a:pt x="11587329" y="6750034"/>
                  <a:pt x="11591496" y="6749224"/>
                  <a:pt x="11595180" y="6747605"/>
                </a:cubicBezTo>
                <a:cubicBezTo>
                  <a:pt x="11598863" y="6745985"/>
                  <a:pt x="11601682" y="6743696"/>
                  <a:pt x="11603635" y="6740737"/>
                </a:cubicBezTo>
                <a:cubicBezTo>
                  <a:pt x="11605588" y="6737778"/>
                  <a:pt x="11606565" y="6734623"/>
                  <a:pt x="11606565" y="6731273"/>
                </a:cubicBezTo>
                <a:cubicBezTo>
                  <a:pt x="11606565" y="6727848"/>
                  <a:pt x="11605765" y="6724982"/>
                  <a:pt x="11604165" y="6722675"/>
                </a:cubicBezTo>
                <a:cubicBezTo>
                  <a:pt x="11602565" y="6720367"/>
                  <a:pt x="11600361" y="6718608"/>
                  <a:pt x="11597552" y="6717397"/>
                </a:cubicBezTo>
                <a:cubicBezTo>
                  <a:pt x="11594742" y="6716188"/>
                  <a:pt x="11589785" y="6714634"/>
                  <a:pt x="11582678" y="6712735"/>
                </a:cubicBezTo>
                <a:cubicBezTo>
                  <a:pt x="11577767" y="6711395"/>
                  <a:pt x="11574809" y="6710539"/>
                  <a:pt x="11573804" y="6710167"/>
                </a:cubicBezTo>
                <a:cubicBezTo>
                  <a:pt x="11572055" y="6709459"/>
                  <a:pt x="11570772" y="6708566"/>
                  <a:pt x="11569953" y="6707487"/>
                </a:cubicBezTo>
                <a:cubicBezTo>
                  <a:pt x="11569135" y="6706444"/>
                  <a:pt x="11568725" y="6705272"/>
                  <a:pt x="11568725" y="6703969"/>
                </a:cubicBezTo>
                <a:cubicBezTo>
                  <a:pt x="11568725" y="6701922"/>
                  <a:pt x="11569711" y="6700135"/>
                  <a:pt x="11571683" y="6698608"/>
                </a:cubicBezTo>
                <a:cubicBezTo>
                  <a:pt x="11573655" y="6697083"/>
                  <a:pt x="11576948" y="6696319"/>
                  <a:pt x="11581562" y="6696319"/>
                </a:cubicBezTo>
                <a:cubicBezTo>
                  <a:pt x="11585469" y="6696319"/>
                  <a:pt x="11588492" y="6697176"/>
                  <a:pt x="11590631" y="6698888"/>
                </a:cubicBezTo>
                <a:cubicBezTo>
                  <a:pt x="11592770" y="6700600"/>
                  <a:pt x="11594063" y="6702982"/>
                  <a:pt x="11594510" y="6706035"/>
                </a:cubicBezTo>
                <a:lnTo>
                  <a:pt x="11604333" y="6704695"/>
                </a:lnTo>
                <a:cubicBezTo>
                  <a:pt x="11603700" y="6700860"/>
                  <a:pt x="11602547" y="6697799"/>
                  <a:pt x="11600872" y="6695510"/>
                </a:cubicBezTo>
                <a:cubicBezTo>
                  <a:pt x="11599198" y="6693220"/>
                  <a:pt x="11596603" y="6691406"/>
                  <a:pt x="11593087" y="6690065"/>
                </a:cubicBezTo>
                <a:cubicBezTo>
                  <a:pt x="11589571" y="6688726"/>
                  <a:pt x="11585487" y="6688056"/>
                  <a:pt x="11580836" y="6688056"/>
                </a:cubicBezTo>
                <a:close/>
                <a:moveTo>
                  <a:pt x="11523407" y="6688056"/>
                </a:moveTo>
                <a:cubicBezTo>
                  <a:pt x="11519537" y="6688056"/>
                  <a:pt x="11516245" y="6688809"/>
                  <a:pt x="11513529" y="6690317"/>
                </a:cubicBezTo>
                <a:cubicBezTo>
                  <a:pt x="11510812" y="6691824"/>
                  <a:pt x="11508375" y="6694086"/>
                  <a:pt x="11506217" y="6697101"/>
                </a:cubicBezTo>
                <a:lnTo>
                  <a:pt x="11506217" y="6689395"/>
                </a:lnTo>
                <a:lnTo>
                  <a:pt x="11497064" y="6689395"/>
                </a:lnTo>
                <a:lnTo>
                  <a:pt x="11497064" y="6771419"/>
                </a:lnTo>
                <a:lnTo>
                  <a:pt x="11507110" y="6771419"/>
                </a:lnTo>
                <a:lnTo>
                  <a:pt x="11507110" y="6742552"/>
                </a:lnTo>
                <a:cubicBezTo>
                  <a:pt x="11508822" y="6744711"/>
                  <a:pt x="11511008" y="6746498"/>
                  <a:pt x="11513668" y="6747912"/>
                </a:cubicBezTo>
                <a:cubicBezTo>
                  <a:pt x="11516328" y="6749327"/>
                  <a:pt x="11519333" y="6750034"/>
                  <a:pt x="11522681" y="6750034"/>
                </a:cubicBezTo>
                <a:cubicBezTo>
                  <a:pt x="11527258" y="6750034"/>
                  <a:pt x="11531620" y="6748741"/>
                  <a:pt x="11535769" y="6746153"/>
                </a:cubicBezTo>
                <a:cubicBezTo>
                  <a:pt x="11539918" y="6743566"/>
                  <a:pt x="11543080" y="6739844"/>
                  <a:pt x="11545257" y="6734986"/>
                </a:cubicBezTo>
                <a:cubicBezTo>
                  <a:pt x="11547433" y="6730128"/>
                  <a:pt x="11548522" y="6724666"/>
                  <a:pt x="11548522" y="6718598"/>
                </a:cubicBezTo>
                <a:cubicBezTo>
                  <a:pt x="11548522" y="6712940"/>
                  <a:pt x="11547536" y="6707738"/>
                  <a:pt x="11545564" y="6702991"/>
                </a:cubicBezTo>
                <a:cubicBezTo>
                  <a:pt x="11543592" y="6698245"/>
                  <a:pt x="11540671" y="6694570"/>
                  <a:pt x="11536802" y="6691964"/>
                </a:cubicBezTo>
                <a:cubicBezTo>
                  <a:pt x="11532932" y="6689358"/>
                  <a:pt x="11528467" y="6688056"/>
                  <a:pt x="11523407" y="6688056"/>
                </a:cubicBezTo>
                <a:close/>
                <a:moveTo>
                  <a:pt x="11387081" y="6681542"/>
                </a:moveTo>
                <a:cubicBezTo>
                  <a:pt x="11382653" y="6681542"/>
                  <a:pt x="11378718" y="6682463"/>
                  <a:pt x="11375277" y="6684306"/>
                </a:cubicBezTo>
                <a:cubicBezTo>
                  <a:pt x="11371835" y="6686148"/>
                  <a:pt x="11369184" y="6688884"/>
                  <a:pt x="11367324" y="6692514"/>
                </a:cubicBezTo>
                <a:cubicBezTo>
                  <a:pt x="11365463" y="6696142"/>
                  <a:pt x="11364533" y="6700414"/>
                  <a:pt x="11364533" y="6705328"/>
                </a:cubicBezTo>
                <a:cubicBezTo>
                  <a:pt x="11364533" y="6712847"/>
                  <a:pt x="11366580" y="6718729"/>
                  <a:pt x="11370672" y="6722972"/>
                </a:cubicBezTo>
                <a:cubicBezTo>
                  <a:pt x="11374765" y="6727216"/>
                  <a:pt x="11380086" y="6729338"/>
                  <a:pt x="11386634" y="6729338"/>
                </a:cubicBezTo>
                <a:cubicBezTo>
                  <a:pt x="11391806" y="6729338"/>
                  <a:pt x="11396206" y="6727951"/>
                  <a:pt x="11399833" y="6725178"/>
                </a:cubicBezTo>
                <a:cubicBezTo>
                  <a:pt x="11403461" y="6722404"/>
                  <a:pt x="11405833" y="6718692"/>
                  <a:pt x="11406949" y="6714039"/>
                </a:cubicBezTo>
                <a:lnTo>
                  <a:pt x="11400085" y="6712029"/>
                </a:lnTo>
                <a:cubicBezTo>
                  <a:pt x="11399266" y="6715341"/>
                  <a:pt x="11397592" y="6717965"/>
                  <a:pt x="11395062" y="6719901"/>
                </a:cubicBezTo>
                <a:cubicBezTo>
                  <a:pt x="11392532" y="6721837"/>
                  <a:pt x="11389592" y="6722805"/>
                  <a:pt x="11386244" y="6722805"/>
                </a:cubicBezTo>
                <a:cubicBezTo>
                  <a:pt x="11382076" y="6722805"/>
                  <a:pt x="11378681" y="6721344"/>
                  <a:pt x="11376058" y="6718422"/>
                </a:cubicBezTo>
                <a:cubicBezTo>
                  <a:pt x="11373435" y="6715499"/>
                  <a:pt x="11372123" y="6711190"/>
                  <a:pt x="11372123" y="6705496"/>
                </a:cubicBezTo>
                <a:cubicBezTo>
                  <a:pt x="11372123" y="6699800"/>
                  <a:pt x="11373509" y="6695426"/>
                  <a:pt x="11376281" y="6692374"/>
                </a:cubicBezTo>
                <a:cubicBezTo>
                  <a:pt x="11379053" y="6689321"/>
                  <a:pt x="11382579" y="6687795"/>
                  <a:pt x="11386857" y="6687795"/>
                </a:cubicBezTo>
                <a:cubicBezTo>
                  <a:pt x="11389797" y="6687795"/>
                  <a:pt x="11392355" y="6688531"/>
                  <a:pt x="11394531" y="6690000"/>
                </a:cubicBezTo>
                <a:cubicBezTo>
                  <a:pt x="11396708" y="6691471"/>
                  <a:pt x="11398354" y="6693583"/>
                  <a:pt x="11399471" y="6696338"/>
                </a:cubicBezTo>
                <a:lnTo>
                  <a:pt x="11406112" y="6694719"/>
                </a:lnTo>
                <a:cubicBezTo>
                  <a:pt x="11404921" y="6690662"/>
                  <a:pt x="11402689" y="6687451"/>
                  <a:pt x="11399415" y="6685087"/>
                </a:cubicBezTo>
                <a:cubicBezTo>
                  <a:pt x="11396141" y="6682723"/>
                  <a:pt x="11392029" y="6681542"/>
                  <a:pt x="11387081" y="6681542"/>
                </a:cubicBezTo>
                <a:close/>
                <a:moveTo>
                  <a:pt x="11386578" y="6672421"/>
                </a:moveTo>
                <a:cubicBezTo>
                  <a:pt x="11392457" y="6672421"/>
                  <a:pt x="11398206" y="6673938"/>
                  <a:pt x="11403824" y="6676972"/>
                </a:cubicBezTo>
                <a:cubicBezTo>
                  <a:pt x="11409442" y="6680006"/>
                  <a:pt x="11413823" y="6684343"/>
                  <a:pt x="11416967" y="6689981"/>
                </a:cubicBezTo>
                <a:cubicBezTo>
                  <a:pt x="11420111" y="6695621"/>
                  <a:pt x="11421683" y="6701494"/>
                  <a:pt x="11421683" y="6707599"/>
                </a:cubicBezTo>
                <a:cubicBezTo>
                  <a:pt x="11421683" y="6713665"/>
                  <a:pt x="11420139" y="6719482"/>
                  <a:pt x="11417051" y="6725047"/>
                </a:cubicBezTo>
                <a:cubicBezTo>
                  <a:pt x="11413963" y="6730612"/>
                  <a:pt x="11409628" y="6734949"/>
                  <a:pt x="11404047" y="6738057"/>
                </a:cubicBezTo>
                <a:cubicBezTo>
                  <a:pt x="11398466" y="6741165"/>
                  <a:pt x="11392643" y="6742720"/>
                  <a:pt x="11386578" y="6742720"/>
                </a:cubicBezTo>
                <a:cubicBezTo>
                  <a:pt x="11380514" y="6742720"/>
                  <a:pt x="11374691" y="6741165"/>
                  <a:pt x="11369110" y="6738057"/>
                </a:cubicBezTo>
                <a:cubicBezTo>
                  <a:pt x="11363529" y="6734949"/>
                  <a:pt x="11359185" y="6730612"/>
                  <a:pt x="11356078" y="6725047"/>
                </a:cubicBezTo>
                <a:cubicBezTo>
                  <a:pt x="11352971" y="6719482"/>
                  <a:pt x="11351418" y="6713665"/>
                  <a:pt x="11351418" y="6707599"/>
                </a:cubicBezTo>
                <a:cubicBezTo>
                  <a:pt x="11351418" y="6701494"/>
                  <a:pt x="11352999" y="6695621"/>
                  <a:pt x="11356162" y="6689981"/>
                </a:cubicBezTo>
                <a:cubicBezTo>
                  <a:pt x="11359324" y="6684343"/>
                  <a:pt x="11363705" y="6680006"/>
                  <a:pt x="11369305" y="6676972"/>
                </a:cubicBezTo>
                <a:cubicBezTo>
                  <a:pt x="11374905" y="6673938"/>
                  <a:pt x="11380662" y="6672421"/>
                  <a:pt x="11386578" y="6672421"/>
                </a:cubicBezTo>
                <a:close/>
                <a:moveTo>
                  <a:pt x="11469234" y="6666838"/>
                </a:moveTo>
                <a:lnTo>
                  <a:pt x="11469234" y="6748694"/>
                </a:lnTo>
                <a:lnTo>
                  <a:pt x="11480061" y="6748694"/>
                </a:lnTo>
                <a:lnTo>
                  <a:pt x="11480061" y="6666838"/>
                </a:lnTo>
                <a:close/>
                <a:moveTo>
                  <a:pt x="11386578" y="6665442"/>
                </a:moveTo>
                <a:cubicBezTo>
                  <a:pt x="11379509" y="6665442"/>
                  <a:pt x="11372607" y="6667257"/>
                  <a:pt x="11365873" y="6670886"/>
                </a:cubicBezTo>
                <a:cubicBezTo>
                  <a:pt x="11359138" y="6674515"/>
                  <a:pt x="11353883" y="6679708"/>
                  <a:pt x="11350106" y="6686464"/>
                </a:cubicBezTo>
                <a:cubicBezTo>
                  <a:pt x="11346330" y="6693220"/>
                  <a:pt x="11344441" y="6700265"/>
                  <a:pt x="11344441" y="6707599"/>
                </a:cubicBezTo>
                <a:cubicBezTo>
                  <a:pt x="11344441" y="6714857"/>
                  <a:pt x="11346302" y="6721836"/>
                  <a:pt x="11350022" y="6728537"/>
                </a:cubicBezTo>
                <a:cubicBezTo>
                  <a:pt x="11353743" y="6735237"/>
                  <a:pt x="11358943" y="6740440"/>
                  <a:pt x="11365622" y="6744144"/>
                </a:cubicBezTo>
                <a:cubicBezTo>
                  <a:pt x="11372300" y="6747847"/>
                  <a:pt x="11379286" y="6749699"/>
                  <a:pt x="11386578" y="6749699"/>
                </a:cubicBezTo>
                <a:cubicBezTo>
                  <a:pt x="11393871" y="6749699"/>
                  <a:pt x="11400857" y="6747847"/>
                  <a:pt x="11407535" y="6744144"/>
                </a:cubicBezTo>
                <a:cubicBezTo>
                  <a:pt x="11414214" y="6740440"/>
                  <a:pt x="11419404" y="6735237"/>
                  <a:pt x="11423106" y="6728537"/>
                </a:cubicBezTo>
                <a:cubicBezTo>
                  <a:pt x="11426809" y="6721836"/>
                  <a:pt x="11428660" y="6714857"/>
                  <a:pt x="11428660" y="6707599"/>
                </a:cubicBezTo>
                <a:cubicBezTo>
                  <a:pt x="11428660" y="6700265"/>
                  <a:pt x="11426781" y="6693220"/>
                  <a:pt x="11423023" y="6686464"/>
                </a:cubicBezTo>
                <a:cubicBezTo>
                  <a:pt x="11419265" y="6679708"/>
                  <a:pt x="11414019" y="6674515"/>
                  <a:pt x="11407284" y="6670886"/>
                </a:cubicBezTo>
                <a:cubicBezTo>
                  <a:pt x="11400550" y="6667257"/>
                  <a:pt x="11393648" y="6665442"/>
                  <a:pt x="11386578" y="6665442"/>
                </a:cubicBezTo>
                <a:close/>
                <a:moveTo>
                  <a:pt x="818352" y="6204523"/>
                </a:moveTo>
                <a:lnTo>
                  <a:pt x="818352" y="6600706"/>
                </a:lnTo>
                <a:lnTo>
                  <a:pt x="824702" y="6600706"/>
                </a:lnTo>
                <a:lnTo>
                  <a:pt x="824702" y="6204523"/>
                </a:lnTo>
                <a:close/>
                <a:moveTo>
                  <a:pt x="11344275" y="6199510"/>
                </a:moveTo>
                <a:cubicBezTo>
                  <a:pt x="11344275" y="6199510"/>
                  <a:pt x="11344275" y="6199510"/>
                  <a:pt x="11344275" y="6537672"/>
                </a:cubicBezTo>
                <a:lnTo>
                  <a:pt x="11344275" y="6609029"/>
                </a:lnTo>
                <a:lnTo>
                  <a:pt x="11737507" y="6609029"/>
                </a:lnTo>
                <a:lnTo>
                  <a:pt x="11755855" y="6556697"/>
                </a:lnTo>
                <a:cubicBezTo>
                  <a:pt x="11794321" y="6433809"/>
                  <a:pt x="11797956" y="6319269"/>
                  <a:pt x="11780876" y="6199510"/>
                </a:cubicBezTo>
                <a:cubicBezTo>
                  <a:pt x="11780876" y="6199510"/>
                  <a:pt x="11780876" y="6199510"/>
                  <a:pt x="11344275" y="6199510"/>
                </a:cubicBezTo>
                <a:close/>
                <a:moveTo>
                  <a:pt x="3834807" y="0"/>
                </a:moveTo>
                <a:lnTo>
                  <a:pt x="12191999" y="0"/>
                </a:lnTo>
                <a:lnTo>
                  <a:pt x="12191999" y="6858000"/>
                </a:lnTo>
                <a:lnTo>
                  <a:pt x="0" y="6858000"/>
                </a:lnTo>
                <a:lnTo>
                  <a:pt x="0" y="3763145"/>
                </a:lnTo>
                <a:close/>
                <a:moveTo>
                  <a:pt x="2739380" y="0"/>
                </a:moveTo>
                <a:lnTo>
                  <a:pt x="3077455" y="0"/>
                </a:lnTo>
                <a:lnTo>
                  <a:pt x="0" y="3019946"/>
                </a:lnTo>
                <a:lnTo>
                  <a:pt x="0" y="2688189"/>
                </a:lnTo>
                <a:close/>
                <a:moveTo>
                  <a:pt x="0" y="0"/>
                </a:moveTo>
                <a:lnTo>
                  <a:pt x="1982028" y="0"/>
                </a:lnTo>
                <a:lnTo>
                  <a:pt x="0" y="194499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sv-SE" noProof="0"/>
              <a:t>Click icon to add picture</a:t>
            </a:r>
            <a:endParaRPr lang="sv-SE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3C69CB8-664A-417E-8F0C-5E682496DF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grpSp>
        <p:nvGrpSpPr>
          <p:cNvPr id="13" name="Angled stripes">
            <a:extLst>
              <a:ext uri="{FF2B5EF4-FFF2-40B4-BE49-F238E27FC236}">
                <a16:creationId xmlns:a16="http://schemas.microsoft.com/office/drawing/2014/main" id="{65EB0BC4-55DB-4A06-B213-A1C044FFD4B2}"/>
              </a:ext>
            </a:extLst>
          </p:cNvPr>
          <p:cNvGrpSpPr/>
          <p:nvPr userDrawn="1"/>
        </p:nvGrpSpPr>
        <p:grpSpPr>
          <a:xfrm>
            <a:off x="0" y="1"/>
            <a:ext cx="3834809" cy="3763146"/>
            <a:chOff x="0" y="1"/>
            <a:chExt cx="3834809" cy="3763146"/>
          </a:xfrm>
        </p:grpSpPr>
        <p:sp>
          <p:nvSpPr>
            <p:cNvPr id="14" name="Angled stripe 2">
              <a:extLst>
                <a:ext uri="{FF2B5EF4-FFF2-40B4-BE49-F238E27FC236}">
                  <a16:creationId xmlns:a16="http://schemas.microsoft.com/office/drawing/2014/main" id="{814DDFBA-3806-40B1-A5D0-D2CAC9A7F1CD}"/>
                </a:ext>
              </a:extLst>
            </p:cNvPr>
            <p:cNvSpPr/>
            <p:nvPr userDrawn="1"/>
          </p:nvSpPr>
          <p:spPr>
            <a:xfrm>
              <a:off x="0" y="1"/>
              <a:ext cx="3834809" cy="3763146"/>
            </a:xfrm>
            <a:custGeom>
              <a:avLst/>
              <a:gdLst>
                <a:gd name="connsiteX0" fmla="*/ 3077457 w 3834809"/>
                <a:gd name="connsiteY0" fmla="*/ 0 h 3763146"/>
                <a:gd name="connsiteX1" fmla="*/ 3834809 w 3834809"/>
                <a:gd name="connsiteY1" fmla="*/ 0 h 3763146"/>
                <a:gd name="connsiteX2" fmla="*/ 1 w 3834809"/>
                <a:gd name="connsiteY2" fmla="*/ 3763146 h 3763146"/>
                <a:gd name="connsiteX3" fmla="*/ 0 w 3834809"/>
                <a:gd name="connsiteY3" fmla="*/ 3019948 h 3763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4809" h="3763146">
                  <a:moveTo>
                    <a:pt x="3077457" y="0"/>
                  </a:moveTo>
                  <a:lnTo>
                    <a:pt x="3834809" y="0"/>
                  </a:lnTo>
                  <a:lnTo>
                    <a:pt x="1" y="3763146"/>
                  </a:lnTo>
                  <a:lnTo>
                    <a:pt x="0" y="301994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Angled stripe 1">
              <a:extLst>
                <a:ext uri="{FF2B5EF4-FFF2-40B4-BE49-F238E27FC236}">
                  <a16:creationId xmlns:a16="http://schemas.microsoft.com/office/drawing/2014/main" id="{2F8D39F7-DAA5-4663-891E-E8B7D92D1080}"/>
                </a:ext>
              </a:extLst>
            </p:cNvPr>
            <p:cNvSpPr/>
            <p:nvPr userDrawn="1"/>
          </p:nvSpPr>
          <p:spPr>
            <a:xfrm>
              <a:off x="0" y="1"/>
              <a:ext cx="2739382" cy="2688191"/>
            </a:xfrm>
            <a:custGeom>
              <a:avLst/>
              <a:gdLst>
                <a:gd name="connsiteX0" fmla="*/ 1982030 w 2739382"/>
                <a:gd name="connsiteY0" fmla="*/ 0 h 2688191"/>
                <a:gd name="connsiteX1" fmla="*/ 2739382 w 2739382"/>
                <a:gd name="connsiteY1" fmla="*/ 0 h 2688191"/>
                <a:gd name="connsiteX2" fmla="*/ 0 w 2739382"/>
                <a:gd name="connsiteY2" fmla="*/ 2688191 h 2688191"/>
                <a:gd name="connsiteX3" fmla="*/ 0 w 2739382"/>
                <a:gd name="connsiteY3" fmla="*/ 1944992 h 2688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39382" h="2688191">
                  <a:moveTo>
                    <a:pt x="1982030" y="0"/>
                  </a:moveTo>
                  <a:lnTo>
                    <a:pt x="2739382" y="0"/>
                  </a:lnTo>
                  <a:lnTo>
                    <a:pt x="0" y="2688191"/>
                  </a:lnTo>
                  <a:lnTo>
                    <a:pt x="0" y="194499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(c) Ipsos">
            <a:extLst>
              <a:ext uri="{FF2B5EF4-FFF2-40B4-BE49-F238E27FC236}">
                <a16:creationId xmlns:a16="http://schemas.microsoft.com/office/drawing/2014/main" id="{00D35275-11E0-4644-9115-1DF307DE6031}"/>
              </a:ext>
            </a:extLst>
          </p:cNvPr>
          <p:cNvSpPr txBox="1"/>
          <p:nvPr userDrawn="1"/>
        </p:nvSpPr>
        <p:spPr>
          <a:xfrm>
            <a:off x="11344275" y="6597650"/>
            <a:ext cx="392736" cy="174851"/>
          </a:xfrm>
          <a:prstGeom prst="rect">
            <a:avLst/>
          </a:prstGeom>
          <a:noFill/>
        </p:spPr>
        <p:txBody>
          <a:bodyPr wrap="none" lIns="0" tIns="36000" rIns="0" bIns="0" rtlCol="0">
            <a:spAutoFit/>
          </a:bodyPr>
          <a:lstStyle/>
          <a:p>
            <a:r>
              <a:rPr lang="sv-SE" sz="900">
                <a:solidFill>
                  <a:schemeClr val="bg1"/>
                </a:solidFill>
              </a:rPr>
              <a:t>© Ipsos</a:t>
            </a:r>
            <a:endParaRPr lang="sv-SE" sz="900" dirty="0">
              <a:solidFill>
                <a:schemeClr val="bg1"/>
              </a:solidFill>
            </a:endParaRPr>
          </a:p>
        </p:txBody>
      </p:sp>
      <p:pic>
        <p:nvPicPr>
          <p:cNvPr id="23" name="Graphique 8">
            <a:extLst>
              <a:ext uri="{FF2B5EF4-FFF2-40B4-BE49-F238E27FC236}">
                <a16:creationId xmlns:a16="http://schemas.microsoft.com/office/drawing/2014/main" id="{B38B4E8A-A152-4625-B90B-FEE7CCF1221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4275" y="6196640"/>
            <a:ext cx="446881" cy="409329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970B436-F1D7-483C-A712-0CEE46EA547E}"/>
              </a:ext>
            </a:extLst>
          </p:cNvPr>
          <p:cNvCxnSpPr/>
          <p:nvPr userDrawn="1"/>
        </p:nvCxnSpPr>
        <p:spPr>
          <a:xfrm>
            <a:off x="821531" y="6200775"/>
            <a:ext cx="0" cy="3968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Line cutout">
            <a:extLst>
              <a:ext uri="{FF2B5EF4-FFF2-40B4-BE49-F238E27FC236}">
                <a16:creationId xmlns:a16="http://schemas.microsoft.com/office/drawing/2014/main" id="{5CD17D11-DA27-4236-A758-83D8CE55EC91}"/>
              </a:ext>
            </a:extLst>
          </p:cNvPr>
          <p:cNvSpPr/>
          <p:nvPr userDrawn="1"/>
        </p:nvSpPr>
        <p:spPr>
          <a:xfrm>
            <a:off x="818354" y="6201650"/>
            <a:ext cx="6350" cy="3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5834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754">
          <p15:clr>
            <a:srgbClr val="FBAE40"/>
          </p15:clr>
        </p15:guide>
        <p15:guide id="8" orient="horz" pos="3725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30CA53-698F-485C-95DE-2FF6E6AF57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9198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 userDrawn="1">
          <p15:clr>
            <a:srgbClr val="F26B43"/>
          </p15:clr>
        </p15:guide>
        <p15:guide id="2" orient="horz" pos="4156" userDrawn="1">
          <p15:clr>
            <a:srgbClr val="F26B43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s &amp; Contacts (0)">
    <p:bg>
      <p:bgPr>
        <a:gradFill>
          <a:gsLst>
            <a:gs pos="0">
              <a:schemeClr val="bg2"/>
            </a:gs>
            <a:gs pos="100000">
              <a:schemeClr val="bg2">
                <a:lumMod val="50000"/>
              </a:schemeClr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ngled stripes">
            <a:extLst>
              <a:ext uri="{FF2B5EF4-FFF2-40B4-BE49-F238E27FC236}">
                <a16:creationId xmlns:a16="http://schemas.microsoft.com/office/drawing/2014/main" id="{EEC4DFB3-BEFE-416D-A1C5-C0940A3809BA}"/>
              </a:ext>
            </a:extLst>
          </p:cNvPr>
          <p:cNvGrpSpPr/>
          <p:nvPr userDrawn="1"/>
        </p:nvGrpSpPr>
        <p:grpSpPr>
          <a:xfrm>
            <a:off x="2101012" y="2821242"/>
            <a:ext cx="11833943" cy="1855206"/>
            <a:chOff x="2101012" y="2821242"/>
            <a:chExt cx="11833943" cy="1855206"/>
          </a:xfrm>
        </p:grpSpPr>
        <p:sp>
          <p:nvSpPr>
            <p:cNvPr id="29" name="Angled stripe 1">
              <a:extLst>
                <a:ext uri="{FF2B5EF4-FFF2-40B4-BE49-F238E27FC236}">
                  <a16:creationId xmlns:a16="http://schemas.microsoft.com/office/drawing/2014/main" id="{7F299C1D-1251-47CF-8DC0-0B896E12FCE0}"/>
                </a:ext>
              </a:extLst>
            </p:cNvPr>
            <p:cNvSpPr/>
            <p:nvPr userDrawn="1"/>
          </p:nvSpPr>
          <p:spPr>
            <a:xfrm rot="18932423">
              <a:off x="2101012" y="2821242"/>
              <a:ext cx="11030122" cy="1215516"/>
            </a:xfrm>
            <a:custGeom>
              <a:avLst/>
              <a:gdLst>
                <a:gd name="connsiteX0" fmla="*/ 9791459 w 11030122"/>
                <a:gd name="connsiteY0" fmla="*/ 0 h 1215516"/>
                <a:gd name="connsiteX1" fmla="*/ 11030122 w 11030122"/>
                <a:gd name="connsiteY1" fmla="*/ 1215516 h 1215516"/>
                <a:gd name="connsiteX2" fmla="*/ 1238664 w 11030122"/>
                <a:gd name="connsiteY2" fmla="*/ 1215516 h 1215516"/>
                <a:gd name="connsiteX3" fmla="*/ 0 w 11030122"/>
                <a:gd name="connsiteY3" fmla="*/ 0 h 1215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30122" h="1215516">
                  <a:moveTo>
                    <a:pt x="9791459" y="0"/>
                  </a:moveTo>
                  <a:lnTo>
                    <a:pt x="11030122" y="1215516"/>
                  </a:lnTo>
                  <a:lnTo>
                    <a:pt x="1238664" y="12155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31" name="Angled stripe 2">
              <a:extLst>
                <a:ext uri="{FF2B5EF4-FFF2-40B4-BE49-F238E27FC236}">
                  <a16:creationId xmlns:a16="http://schemas.microsoft.com/office/drawing/2014/main" id="{C687F725-9BAA-4FDE-BF5B-B39EF6EA033C}"/>
                </a:ext>
              </a:extLst>
            </p:cNvPr>
            <p:cNvSpPr/>
            <p:nvPr userDrawn="1"/>
          </p:nvSpPr>
          <p:spPr>
            <a:xfrm rot="18932423">
              <a:off x="4731456" y="3460932"/>
              <a:ext cx="9203499" cy="1215516"/>
            </a:xfrm>
            <a:custGeom>
              <a:avLst/>
              <a:gdLst>
                <a:gd name="connsiteX0" fmla="*/ 9203499 w 9203499"/>
                <a:gd name="connsiteY0" fmla="*/ 0 h 1215516"/>
                <a:gd name="connsiteX1" fmla="*/ 8010698 w 9203499"/>
                <a:gd name="connsiteY1" fmla="*/ 1215516 h 1215516"/>
                <a:gd name="connsiteX2" fmla="*/ 1238664 w 9203499"/>
                <a:gd name="connsiteY2" fmla="*/ 1215516 h 1215516"/>
                <a:gd name="connsiteX3" fmla="*/ 0 w 9203499"/>
                <a:gd name="connsiteY3" fmla="*/ 0 h 1215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03499" h="1215516">
                  <a:moveTo>
                    <a:pt x="9203499" y="0"/>
                  </a:moveTo>
                  <a:lnTo>
                    <a:pt x="8010698" y="1215516"/>
                  </a:lnTo>
                  <a:lnTo>
                    <a:pt x="1238664" y="12155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27" name="GameChangers">
            <a:extLst>
              <a:ext uri="{FF2B5EF4-FFF2-40B4-BE49-F238E27FC236}">
                <a16:creationId xmlns:a16="http://schemas.microsoft.com/office/drawing/2014/main" id="{FB7FEBB2-1ED6-4A73-9FD0-14F04828ED4B}"/>
              </a:ext>
            </a:extLst>
          </p:cNvPr>
          <p:cNvSpPr/>
          <p:nvPr userDrawn="1"/>
        </p:nvSpPr>
        <p:spPr>
          <a:xfrm>
            <a:off x="7696051" y="5782364"/>
            <a:ext cx="2702074" cy="236588"/>
          </a:xfrm>
          <a:custGeom>
            <a:avLst/>
            <a:gdLst>
              <a:gd name="connsiteX0" fmla="*/ 1609358 w 1722437"/>
              <a:gd name="connsiteY0" fmla="*/ 100518 h 150812"/>
              <a:gd name="connsiteX1" fmla="*/ 1667937 w 1722437"/>
              <a:gd name="connsiteY1" fmla="*/ 149493 h 150812"/>
              <a:gd name="connsiteX2" fmla="*/ 1725246 w 1722437"/>
              <a:gd name="connsiteY2" fmla="*/ 105281 h 150812"/>
              <a:gd name="connsiteX3" fmla="*/ 1684367 w 1722437"/>
              <a:gd name="connsiteY3" fmla="*/ 65196 h 150812"/>
              <a:gd name="connsiteX4" fmla="*/ 1643251 w 1722437"/>
              <a:gd name="connsiteY4" fmla="*/ 44400 h 150812"/>
              <a:gd name="connsiteX5" fmla="*/ 1664127 w 1722437"/>
              <a:gd name="connsiteY5" fmla="*/ 28525 h 150812"/>
              <a:gd name="connsiteX6" fmla="*/ 1691273 w 1722437"/>
              <a:gd name="connsiteY6" fmla="*/ 49321 h 150812"/>
              <a:gd name="connsiteX7" fmla="*/ 1720562 w 1722437"/>
              <a:gd name="connsiteY7" fmla="*/ 49321 h 150812"/>
              <a:gd name="connsiteX8" fmla="*/ 1665476 w 1722437"/>
              <a:gd name="connsiteY8" fmla="*/ 4951 h 150812"/>
              <a:gd name="connsiteX9" fmla="*/ 1613962 w 1722437"/>
              <a:gd name="connsiteY9" fmla="*/ 46623 h 150812"/>
              <a:gd name="connsiteX10" fmla="*/ 1654999 w 1722437"/>
              <a:gd name="connsiteY10" fmla="*/ 85754 h 150812"/>
              <a:gd name="connsiteX11" fmla="*/ 1695956 w 1722437"/>
              <a:gd name="connsiteY11" fmla="*/ 108535 h 150812"/>
              <a:gd name="connsiteX12" fmla="*/ 1669127 w 1722437"/>
              <a:gd name="connsiteY12" fmla="*/ 125680 h 150812"/>
              <a:gd name="connsiteX13" fmla="*/ 1638647 w 1722437"/>
              <a:gd name="connsiteY13" fmla="*/ 100280 h 150812"/>
              <a:gd name="connsiteX14" fmla="*/ 1509107 w 1722437"/>
              <a:gd name="connsiteY14" fmla="*/ 32017 h 150812"/>
              <a:gd name="connsiteX15" fmla="*/ 1542207 w 1722437"/>
              <a:gd name="connsiteY15" fmla="*/ 32017 h 150812"/>
              <a:gd name="connsiteX16" fmla="*/ 1563082 w 1722437"/>
              <a:gd name="connsiteY16" fmla="*/ 51147 h 150812"/>
              <a:gd name="connsiteX17" fmla="*/ 1542207 w 1722437"/>
              <a:gd name="connsiteY17" fmla="*/ 70832 h 150812"/>
              <a:gd name="connsiteX18" fmla="*/ 1509107 w 1722437"/>
              <a:gd name="connsiteY18" fmla="*/ 70832 h 150812"/>
              <a:gd name="connsiteX19" fmla="*/ 1478786 w 1722437"/>
              <a:gd name="connsiteY19" fmla="*/ 146159 h 150812"/>
              <a:gd name="connsiteX20" fmla="*/ 1509107 w 1722437"/>
              <a:gd name="connsiteY20" fmla="*/ 146159 h 150812"/>
              <a:gd name="connsiteX21" fmla="*/ 1509107 w 1722437"/>
              <a:gd name="connsiteY21" fmla="*/ 92422 h 150812"/>
              <a:gd name="connsiteX22" fmla="*/ 1539349 w 1722437"/>
              <a:gd name="connsiteY22" fmla="*/ 92422 h 150812"/>
              <a:gd name="connsiteX23" fmla="*/ 1562288 w 1722437"/>
              <a:gd name="connsiteY23" fmla="*/ 113218 h 150812"/>
              <a:gd name="connsiteX24" fmla="*/ 1567130 w 1722437"/>
              <a:gd name="connsiteY24" fmla="*/ 146159 h 150812"/>
              <a:gd name="connsiteX25" fmla="*/ 1597372 w 1722437"/>
              <a:gd name="connsiteY25" fmla="*/ 146159 h 150812"/>
              <a:gd name="connsiteX26" fmla="*/ 1591578 w 1722437"/>
              <a:gd name="connsiteY26" fmla="*/ 113615 h 150812"/>
              <a:gd name="connsiteX27" fmla="*/ 1571575 w 1722437"/>
              <a:gd name="connsiteY27" fmla="*/ 81389 h 150812"/>
              <a:gd name="connsiteX28" fmla="*/ 1571575 w 1722437"/>
              <a:gd name="connsiteY28" fmla="*/ 81389 h 150812"/>
              <a:gd name="connsiteX29" fmla="*/ 1593324 w 1722437"/>
              <a:gd name="connsiteY29" fmla="*/ 46861 h 150812"/>
              <a:gd name="connsiteX30" fmla="*/ 1555780 w 1722437"/>
              <a:gd name="connsiteY30" fmla="*/ 8840 h 150812"/>
              <a:gd name="connsiteX31" fmla="*/ 1553081 w 1722437"/>
              <a:gd name="connsiteY31" fmla="*/ 8919 h 150812"/>
              <a:gd name="connsiteX32" fmla="*/ 1478786 w 1722437"/>
              <a:gd name="connsiteY32" fmla="*/ 8919 h 150812"/>
              <a:gd name="connsiteX33" fmla="*/ 1353850 w 1722437"/>
              <a:gd name="connsiteY33" fmla="*/ 146159 h 150812"/>
              <a:gd name="connsiteX34" fmla="*/ 1458387 w 1722437"/>
              <a:gd name="connsiteY34" fmla="*/ 146159 h 150812"/>
              <a:gd name="connsiteX35" fmla="*/ 1458387 w 1722437"/>
              <a:gd name="connsiteY35" fmla="*/ 120759 h 150812"/>
              <a:gd name="connsiteX36" fmla="*/ 1384171 w 1722437"/>
              <a:gd name="connsiteY36" fmla="*/ 120759 h 150812"/>
              <a:gd name="connsiteX37" fmla="*/ 1384171 w 1722437"/>
              <a:gd name="connsiteY37" fmla="*/ 87024 h 150812"/>
              <a:gd name="connsiteX38" fmla="*/ 1450846 w 1722437"/>
              <a:gd name="connsiteY38" fmla="*/ 87024 h 150812"/>
              <a:gd name="connsiteX39" fmla="*/ 1450846 w 1722437"/>
              <a:gd name="connsiteY39" fmla="*/ 63212 h 150812"/>
              <a:gd name="connsiteX40" fmla="*/ 1384171 w 1722437"/>
              <a:gd name="connsiteY40" fmla="*/ 63212 h 150812"/>
              <a:gd name="connsiteX41" fmla="*/ 1384171 w 1722437"/>
              <a:gd name="connsiteY41" fmla="*/ 33684 h 150812"/>
              <a:gd name="connsiteX42" fmla="*/ 1456799 w 1722437"/>
              <a:gd name="connsiteY42" fmla="*/ 33684 h 150812"/>
              <a:gd name="connsiteX43" fmla="*/ 1456799 w 1722437"/>
              <a:gd name="connsiteY43" fmla="*/ 8284 h 150812"/>
              <a:gd name="connsiteX44" fmla="*/ 1353612 w 1722437"/>
              <a:gd name="connsiteY44" fmla="*/ 8284 h 150812"/>
              <a:gd name="connsiteX45" fmla="*/ 1310114 w 1722437"/>
              <a:gd name="connsiteY45" fmla="*/ 146159 h 150812"/>
              <a:gd name="connsiteX46" fmla="*/ 1329244 w 1722437"/>
              <a:gd name="connsiteY46" fmla="*/ 146159 h 150812"/>
              <a:gd name="connsiteX47" fmla="*/ 1329244 w 1722437"/>
              <a:gd name="connsiteY47" fmla="*/ 71784 h 150812"/>
              <a:gd name="connsiteX48" fmla="*/ 1271379 w 1722437"/>
              <a:gd name="connsiteY48" fmla="*/ 71784 h 150812"/>
              <a:gd name="connsiteX49" fmla="*/ 1271379 w 1722437"/>
              <a:gd name="connsiteY49" fmla="*/ 94327 h 150812"/>
              <a:gd name="connsiteX50" fmla="*/ 1301859 w 1722437"/>
              <a:gd name="connsiteY50" fmla="*/ 94327 h 150812"/>
              <a:gd name="connsiteX51" fmla="*/ 1271998 w 1722437"/>
              <a:gd name="connsiteY51" fmla="*/ 124156 h 150812"/>
              <a:gd name="connsiteX52" fmla="*/ 1269077 w 1722437"/>
              <a:gd name="connsiteY52" fmla="*/ 124013 h 150812"/>
              <a:gd name="connsiteX53" fmla="*/ 1231612 w 1722437"/>
              <a:gd name="connsiteY53" fmla="*/ 77896 h 150812"/>
              <a:gd name="connsiteX54" fmla="*/ 1269077 w 1722437"/>
              <a:gd name="connsiteY54" fmla="*/ 30668 h 150812"/>
              <a:gd name="connsiteX55" fmla="*/ 1298208 w 1722437"/>
              <a:gd name="connsiteY55" fmla="*/ 53846 h 150812"/>
              <a:gd name="connsiteX56" fmla="*/ 1327100 w 1722437"/>
              <a:gd name="connsiteY56" fmla="*/ 53846 h 150812"/>
              <a:gd name="connsiteX57" fmla="*/ 1269077 w 1722437"/>
              <a:gd name="connsiteY57" fmla="*/ 5189 h 150812"/>
              <a:gd name="connsiteX58" fmla="*/ 1201370 w 1722437"/>
              <a:gd name="connsiteY58" fmla="*/ 77896 h 150812"/>
              <a:gd name="connsiteX59" fmla="*/ 1269077 w 1722437"/>
              <a:gd name="connsiteY59" fmla="*/ 149334 h 150812"/>
              <a:gd name="connsiteX60" fmla="*/ 1306860 w 1722437"/>
              <a:gd name="connsiteY60" fmla="*/ 130363 h 150812"/>
              <a:gd name="connsiteX61" fmla="*/ 1064607 w 1722437"/>
              <a:gd name="connsiteY61" fmla="*/ 146159 h 150812"/>
              <a:gd name="connsiteX62" fmla="*/ 1092944 w 1722437"/>
              <a:gd name="connsiteY62" fmla="*/ 146159 h 150812"/>
              <a:gd name="connsiteX63" fmla="*/ 1092944 w 1722437"/>
              <a:gd name="connsiteY63" fmla="*/ 54004 h 150812"/>
              <a:gd name="connsiteX64" fmla="*/ 1093341 w 1722437"/>
              <a:gd name="connsiteY64" fmla="*/ 54004 h 150812"/>
              <a:gd name="connsiteX65" fmla="*/ 1150650 w 1722437"/>
              <a:gd name="connsiteY65" fmla="*/ 146159 h 150812"/>
              <a:gd name="connsiteX66" fmla="*/ 1180892 w 1722437"/>
              <a:gd name="connsiteY66" fmla="*/ 146159 h 150812"/>
              <a:gd name="connsiteX67" fmla="*/ 1180892 w 1722437"/>
              <a:gd name="connsiteY67" fmla="*/ 8523 h 150812"/>
              <a:gd name="connsiteX68" fmla="*/ 1152555 w 1722437"/>
              <a:gd name="connsiteY68" fmla="*/ 8523 h 150812"/>
              <a:gd name="connsiteX69" fmla="*/ 1152555 w 1722437"/>
              <a:gd name="connsiteY69" fmla="*/ 100836 h 150812"/>
              <a:gd name="connsiteX70" fmla="*/ 1152158 w 1722437"/>
              <a:gd name="connsiteY70" fmla="*/ 100836 h 150812"/>
              <a:gd name="connsiteX71" fmla="*/ 1094690 w 1722437"/>
              <a:gd name="connsiteY71" fmla="*/ 8523 h 150812"/>
              <a:gd name="connsiteX72" fmla="*/ 1064607 w 1722437"/>
              <a:gd name="connsiteY72" fmla="*/ 8523 h 150812"/>
              <a:gd name="connsiteX73" fmla="*/ 985232 w 1722437"/>
              <a:gd name="connsiteY73" fmla="*/ 42416 h 150812"/>
              <a:gd name="connsiteX74" fmla="*/ 985232 w 1722437"/>
              <a:gd name="connsiteY74" fmla="*/ 42416 h 150812"/>
              <a:gd name="connsiteX75" fmla="*/ 1002615 w 1722437"/>
              <a:gd name="connsiteY75" fmla="*/ 92978 h 150812"/>
              <a:gd name="connsiteX76" fmla="*/ 967293 w 1722437"/>
              <a:gd name="connsiteY76" fmla="*/ 92978 h 150812"/>
              <a:gd name="connsiteX77" fmla="*/ 918002 w 1722437"/>
              <a:gd name="connsiteY77" fmla="*/ 146159 h 150812"/>
              <a:gd name="connsiteX78" fmla="*/ 948243 w 1722437"/>
              <a:gd name="connsiteY78" fmla="*/ 146159 h 150812"/>
              <a:gd name="connsiteX79" fmla="*/ 959356 w 1722437"/>
              <a:gd name="connsiteY79" fmla="*/ 115282 h 150812"/>
              <a:gd name="connsiteX80" fmla="*/ 1010870 w 1722437"/>
              <a:gd name="connsiteY80" fmla="*/ 115282 h 150812"/>
              <a:gd name="connsiteX81" fmla="*/ 1021268 w 1722437"/>
              <a:gd name="connsiteY81" fmla="*/ 145921 h 150812"/>
              <a:gd name="connsiteX82" fmla="*/ 1053018 w 1722437"/>
              <a:gd name="connsiteY82" fmla="*/ 145921 h 150812"/>
              <a:gd name="connsiteX83" fmla="*/ 1001504 w 1722437"/>
              <a:gd name="connsiteY83" fmla="*/ 8284 h 150812"/>
              <a:gd name="connsiteX84" fmla="*/ 970468 w 1722437"/>
              <a:gd name="connsiteY84" fmla="*/ 8284 h 150812"/>
              <a:gd name="connsiteX85" fmla="*/ 789731 w 1722437"/>
              <a:gd name="connsiteY85" fmla="*/ 146159 h 150812"/>
              <a:gd name="connsiteX86" fmla="*/ 820053 w 1722437"/>
              <a:gd name="connsiteY86" fmla="*/ 146159 h 150812"/>
              <a:gd name="connsiteX87" fmla="*/ 820053 w 1722437"/>
              <a:gd name="connsiteY87" fmla="*/ 86786 h 150812"/>
              <a:gd name="connsiteX88" fmla="*/ 875615 w 1722437"/>
              <a:gd name="connsiteY88" fmla="*/ 86786 h 150812"/>
              <a:gd name="connsiteX89" fmla="*/ 875615 w 1722437"/>
              <a:gd name="connsiteY89" fmla="*/ 146159 h 150812"/>
              <a:gd name="connsiteX90" fmla="*/ 905857 w 1722437"/>
              <a:gd name="connsiteY90" fmla="*/ 146159 h 150812"/>
              <a:gd name="connsiteX91" fmla="*/ 905857 w 1722437"/>
              <a:gd name="connsiteY91" fmla="*/ 8523 h 150812"/>
              <a:gd name="connsiteX92" fmla="*/ 875615 w 1722437"/>
              <a:gd name="connsiteY92" fmla="*/ 8523 h 150812"/>
              <a:gd name="connsiteX93" fmla="*/ 875615 w 1722437"/>
              <a:gd name="connsiteY93" fmla="*/ 61307 h 150812"/>
              <a:gd name="connsiteX94" fmla="*/ 820053 w 1722437"/>
              <a:gd name="connsiteY94" fmla="*/ 61307 h 150812"/>
              <a:gd name="connsiteX95" fmla="*/ 820053 w 1722437"/>
              <a:gd name="connsiteY95" fmla="*/ 8523 h 150812"/>
              <a:gd name="connsiteX96" fmla="*/ 789493 w 1722437"/>
              <a:gd name="connsiteY96" fmla="*/ 8523 h 150812"/>
              <a:gd name="connsiteX97" fmla="*/ 767983 w 1722437"/>
              <a:gd name="connsiteY97" fmla="*/ 54798 h 150812"/>
              <a:gd name="connsiteX98" fmla="*/ 708610 w 1722437"/>
              <a:gd name="connsiteY98" fmla="*/ 5189 h 150812"/>
              <a:gd name="connsiteX99" fmla="*/ 640903 w 1722437"/>
              <a:gd name="connsiteY99" fmla="*/ 77896 h 150812"/>
              <a:gd name="connsiteX100" fmla="*/ 708610 w 1722437"/>
              <a:gd name="connsiteY100" fmla="*/ 149334 h 150812"/>
              <a:gd name="connsiteX101" fmla="*/ 769094 w 1722437"/>
              <a:gd name="connsiteY101" fmla="*/ 92978 h 150812"/>
              <a:gd name="connsiteX102" fmla="*/ 739805 w 1722437"/>
              <a:gd name="connsiteY102" fmla="*/ 92978 h 150812"/>
              <a:gd name="connsiteX103" fmla="*/ 708610 w 1722437"/>
              <a:gd name="connsiteY103" fmla="*/ 123854 h 150812"/>
              <a:gd name="connsiteX104" fmla="*/ 671145 w 1722437"/>
              <a:gd name="connsiteY104" fmla="*/ 77738 h 150812"/>
              <a:gd name="connsiteX105" fmla="*/ 708610 w 1722437"/>
              <a:gd name="connsiteY105" fmla="*/ 30509 h 150812"/>
              <a:gd name="connsiteX106" fmla="*/ 738614 w 1722437"/>
              <a:gd name="connsiteY106" fmla="*/ 54322 h 150812"/>
              <a:gd name="connsiteX107" fmla="*/ 468342 w 1722437"/>
              <a:gd name="connsiteY107" fmla="*/ 146159 h 150812"/>
              <a:gd name="connsiteX108" fmla="*/ 572800 w 1722437"/>
              <a:gd name="connsiteY108" fmla="*/ 146159 h 150812"/>
              <a:gd name="connsiteX109" fmla="*/ 572800 w 1722437"/>
              <a:gd name="connsiteY109" fmla="*/ 120759 h 150812"/>
              <a:gd name="connsiteX110" fmla="*/ 498584 w 1722437"/>
              <a:gd name="connsiteY110" fmla="*/ 120759 h 150812"/>
              <a:gd name="connsiteX111" fmla="*/ 498584 w 1722437"/>
              <a:gd name="connsiteY111" fmla="*/ 87024 h 150812"/>
              <a:gd name="connsiteX112" fmla="*/ 565338 w 1722437"/>
              <a:gd name="connsiteY112" fmla="*/ 87024 h 150812"/>
              <a:gd name="connsiteX113" fmla="*/ 565338 w 1722437"/>
              <a:gd name="connsiteY113" fmla="*/ 63212 h 150812"/>
              <a:gd name="connsiteX114" fmla="*/ 498584 w 1722437"/>
              <a:gd name="connsiteY114" fmla="*/ 63212 h 150812"/>
              <a:gd name="connsiteX115" fmla="*/ 498584 w 1722437"/>
              <a:gd name="connsiteY115" fmla="*/ 33684 h 150812"/>
              <a:gd name="connsiteX116" fmla="*/ 571291 w 1722437"/>
              <a:gd name="connsiteY116" fmla="*/ 33684 h 150812"/>
              <a:gd name="connsiteX117" fmla="*/ 571291 w 1722437"/>
              <a:gd name="connsiteY117" fmla="*/ 8284 h 150812"/>
              <a:gd name="connsiteX118" fmla="*/ 468104 w 1722437"/>
              <a:gd name="connsiteY118" fmla="*/ 8284 h 150812"/>
              <a:gd name="connsiteX119" fmla="*/ 293717 w 1722437"/>
              <a:gd name="connsiteY119" fmla="*/ 146159 h 150812"/>
              <a:gd name="connsiteX120" fmla="*/ 322054 w 1722437"/>
              <a:gd name="connsiteY120" fmla="*/ 146159 h 150812"/>
              <a:gd name="connsiteX121" fmla="*/ 322054 w 1722437"/>
              <a:gd name="connsiteY121" fmla="*/ 49559 h 150812"/>
              <a:gd name="connsiteX122" fmla="*/ 322054 w 1722437"/>
              <a:gd name="connsiteY122" fmla="*/ 49559 h 150812"/>
              <a:gd name="connsiteX123" fmla="*/ 355788 w 1722437"/>
              <a:gd name="connsiteY123" fmla="*/ 146159 h 150812"/>
              <a:gd name="connsiteX124" fmla="*/ 379125 w 1722437"/>
              <a:gd name="connsiteY124" fmla="*/ 146159 h 150812"/>
              <a:gd name="connsiteX125" fmla="*/ 412938 w 1722437"/>
              <a:gd name="connsiteY125" fmla="*/ 48607 h 150812"/>
              <a:gd name="connsiteX126" fmla="*/ 412938 w 1722437"/>
              <a:gd name="connsiteY126" fmla="*/ 48607 h 150812"/>
              <a:gd name="connsiteX127" fmla="*/ 412938 w 1722437"/>
              <a:gd name="connsiteY127" fmla="*/ 146159 h 150812"/>
              <a:gd name="connsiteX128" fmla="*/ 441275 w 1722437"/>
              <a:gd name="connsiteY128" fmla="*/ 146159 h 150812"/>
              <a:gd name="connsiteX129" fmla="*/ 441275 w 1722437"/>
              <a:gd name="connsiteY129" fmla="*/ 8523 h 150812"/>
              <a:gd name="connsiteX130" fmla="*/ 398730 w 1722437"/>
              <a:gd name="connsiteY130" fmla="*/ 8523 h 150812"/>
              <a:gd name="connsiteX131" fmla="*/ 368806 w 1722437"/>
              <a:gd name="connsiteY131" fmla="*/ 103217 h 150812"/>
              <a:gd name="connsiteX132" fmla="*/ 368806 w 1722437"/>
              <a:gd name="connsiteY132" fmla="*/ 103217 h 150812"/>
              <a:gd name="connsiteX133" fmla="*/ 336580 w 1722437"/>
              <a:gd name="connsiteY133" fmla="*/ 8523 h 150812"/>
              <a:gd name="connsiteX134" fmla="*/ 293955 w 1722437"/>
              <a:gd name="connsiteY134" fmla="*/ 8523 h 150812"/>
              <a:gd name="connsiteX135" fmla="*/ 214342 w 1722437"/>
              <a:gd name="connsiteY135" fmla="*/ 42416 h 150812"/>
              <a:gd name="connsiteX136" fmla="*/ 214342 w 1722437"/>
              <a:gd name="connsiteY136" fmla="*/ 42416 h 150812"/>
              <a:gd name="connsiteX137" fmla="*/ 231725 w 1722437"/>
              <a:gd name="connsiteY137" fmla="*/ 92978 h 150812"/>
              <a:gd name="connsiteX138" fmla="*/ 196006 w 1722437"/>
              <a:gd name="connsiteY138" fmla="*/ 92978 h 150812"/>
              <a:gd name="connsiteX139" fmla="*/ 146556 w 1722437"/>
              <a:gd name="connsiteY139" fmla="*/ 146159 h 150812"/>
              <a:gd name="connsiteX140" fmla="*/ 177194 w 1722437"/>
              <a:gd name="connsiteY140" fmla="*/ 146159 h 150812"/>
              <a:gd name="connsiteX141" fmla="*/ 188069 w 1722437"/>
              <a:gd name="connsiteY141" fmla="*/ 115282 h 150812"/>
              <a:gd name="connsiteX142" fmla="*/ 239583 w 1722437"/>
              <a:gd name="connsiteY142" fmla="*/ 115282 h 150812"/>
              <a:gd name="connsiteX143" fmla="*/ 249743 w 1722437"/>
              <a:gd name="connsiteY143" fmla="*/ 146159 h 150812"/>
              <a:gd name="connsiteX144" fmla="*/ 281493 w 1722437"/>
              <a:gd name="connsiteY144" fmla="*/ 146159 h 150812"/>
              <a:gd name="connsiteX145" fmla="*/ 229899 w 1722437"/>
              <a:gd name="connsiteY145" fmla="*/ 8523 h 150812"/>
              <a:gd name="connsiteX146" fmla="*/ 198864 w 1722437"/>
              <a:gd name="connsiteY146" fmla="*/ 8523 h 150812"/>
              <a:gd name="connsiteX147" fmla="*/ 113615 w 1722437"/>
              <a:gd name="connsiteY147" fmla="*/ 146159 h 150812"/>
              <a:gd name="connsiteX148" fmla="*/ 132903 w 1722437"/>
              <a:gd name="connsiteY148" fmla="*/ 146159 h 150812"/>
              <a:gd name="connsiteX149" fmla="*/ 132903 w 1722437"/>
              <a:gd name="connsiteY149" fmla="*/ 71784 h 150812"/>
              <a:gd name="connsiteX150" fmla="*/ 75118 w 1722437"/>
              <a:gd name="connsiteY150" fmla="*/ 71784 h 150812"/>
              <a:gd name="connsiteX151" fmla="*/ 75118 w 1722437"/>
              <a:gd name="connsiteY151" fmla="*/ 94327 h 150812"/>
              <a:gd name="connsiteX152" fmla="*/ 105598 w 1722437"/>
              <a:gd name="connsiteY152" fmla="*/ 94327 h 150812"/>
              <a:gd name="connsiteX153" fmla="*/ 75739 w 1722437"/>
              <a:gd name="connsiteY153" fmla="*/ 124156 h 150812"/>
              <a:gd name="connsiteX154" fmla="*/ 72816 w 1722437"/>
              <a:gd name="connsiteY154" fmla="*/ 124013 h 150812"/>
              <a:gd name="connsiteX155" fmla="*/ 35431 w 1722437"/>
              <a:gd name="connsiteY155" fmla="*/ 77896 h 150812"/>
              <a:gd name="connsiteX156" fmla="*/ 72816 w 1722437"/>
              <a:gd name="connsiteY156" fmla="*/ 30668 h 150812"/>
              <a:gd name="connsiteX157" fmla="*/ 101947 w 1722437"/>
              <a:gd name="connsiteY157" fmla="*/ 53846 h 150812"/>
              <a:gd name="connsiteX158" fmla="*/ 130681 w 1722437"/>
              <a:gd name="connsiteY158" fmla="*/ 53846 h 150812"/>
              <a:gd name="connsiteX159" fmla="*/ 72658 w 1722437"/>
              <a:gd name="connsiteY159" fmla="*/ 5189 h 150812"/>
              <a:gd name="connsiteX160" fmla="*/ 4951 w 1722437"/>
              <a:gd name="connsiteY160" fmla="*/ 77896 h 150812"/>
              <a:gd name="connsiteX161" fmla="*/ 72658 w 1722437"/>
              <a:gd name="connsiteY161" fmla="*/ 149334 h 150812"/>
              <a:gd name="connsiteX162" fmla="*/ 110440 w 1722437"/>
              <a:gd name="connsiteY162" fmla="*/ 130363 h 150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</a:cxnLst>
            <a:rect l="l" t="t" r="r" b="b"/>
            <a:pathLst>
              <a:path w="1722437" h="150812">
                <a:moveTo>
                  <a:pt x="1609358" y="100518"/>
                </a:moveTo>
                <a:cubicBezTo>
                  <a:pt x="1608961" y="134411"/>
                  <a:pt x="1637457" y="149493"/>
                  <a:pt x="1667937" y="149493"/>
                </a:cubicBezTo>
                <a:cubicBezTo>
                  <a:pt x="1705402" y="149493"/>
                  <a:pt x="1725246" y="130522"/>
                  <a:pt x="1725246" y="105281"/>
                </a:cubicBezTo>
                <a:cubicBezTo>
                  <a:pt x="1725246" y="74086"/>
                  <a:pt x="1694369" y="67736"/>
                  <a:pt x="1684367" y="65196"/>
                </a:cubicBezTo>
                <a:cubicBezTo>
                  <a:pt x="1649839" y="56306"/>
                  <a:pt x="1643251" y="54957"/>
                  <a:pt x="1643251" y="44400"/>
                </a:cubicBezTo>
                <a:cubicBezTo>
                  <a:pt x="1643251" y="33843"/>
                  <a:pt x="1654443" y="28525"/>
                  <a:pt x="1664127" y="28525"/>
                </a:cubicBezTo>
                <a:cubicBezTo>
                  <a:pt x="1678573" y="28525"/>
                  <a:pt x="1690320" y="32732"/>
                  <a:pt x="1691273" y="49321"/>
                </a:cubicBezTo>
                <a:lnTo>
                  <a:pt x="1720562" y="49321"/>
                </a:lnTo>
                <a:cubicBezTo>
                  <a:pt x="1720562" y="17571"/>
                  <a:pt x="1694210" y="4951"/>
                  <a:pt x="1665476" y="4951"/>
                </a:cubicBezTo>
                <a:cubicBezTo>
                  <a:pt x="1640552" y="4951"/>
                  <a:pt x="1613962" y="18524"/>
                  <a:pt x="1613962" y="46623"/>
                </a:cubicBezTo>
                <a:cubicBezTo>
                  <a:pt x="1613962" y="72499"/>
                  <a:pt x="1634599" y="80357"/>
                  <a:pt x="1654999" y="85754"/>
                </a:cubicBezTo>
                <a:cubicBezTo>
                  <a:pt x="1675398" y="91152"/>
                  <a:pt x="1695956" y="93692"/>
                  <a:pt x="1695956" y="108535"/>
                </a:cubicBezTo>
                <a:cubicBezTo>
                  <a:pt x="1695956" y="123378"/>
                  <a:pt x="1679684" y="125680"/>
                  <a:pt x="1669127" y="125680"/>
                </a:cubicBezTo>
                <a:cubicBezTo>
                  <a:pt x="1653252" y="125680"/>
                  <a:pt x="1638647" y="118536"/>
                  <a:pt x="1638647" y="100280"/>
                </a:cubicBezTo>
                <a:close/>
                <a:moveTo>
                  <a:pt x="1509107" y="32017"/>
                </a:moveTo>
                <a:lnTo>
                  <a:pt x="1542207" y="32017"/>
                </a:lnTo>
                <a:cubicBezTo>
                  <a:pt x="1555780" y="32017"/>
                  <a:pt x="1563082" y="37812"/>
                  <a:pt x="1563082" y="51147"/>
                </a:cubicBezTo>
                <a:cubicBezTo>
                  <a:pt x="1563082" y="64482"/>
                  <a:pt x="1555780" y="70832"/>
                  <a:pt x="1542207" y="70832"/>
                </a:cubicBezTo>
                <a:lnTo>
                  <a:pt x="1509107" y="70832"/>
                </a:lnTo>
                <a:close/>
                <a:moveTo>
                  <a:pt x="1478786" y="146159"/>
                </a:moveTo>
                <a:lnTo>
                  <a:pt x="1509107" y="146159"/>
                </a:lnTo>
                <a:lnTo>
                  <a:pt x="1509107" y="92422"/>
                </a:lnTo>
                <a:lnTo>
                  <a:pt x="1539349" y="92422"/>
                </a:lnTo>
                <a:cubicBezTo>
                  <a:pt x="1554589" y="92422"/>
                  <a:pt x="1560145" y="98772"/>
                  <a:pt x="1562288" y="113218"/>
                </a:cubicBezTo>
                <a:cubicBezTo>
                  <a:pt x="1562685" y="124347"/>
                  <a:pt x="1564305" y="135388"/>
                  <a:pt x="1567130" y="146159"/>
                </a:cubicBezTo>
                <a:lnTo>
                  <a:pt x="1597372" y="146159"/>
                </a:lnTo>
                <a:cubicBezTo>
                  <a:pt x="1591975" y="138221"/>
                  <a:pt x="1592213" y="122346"/>
                  <a:pt x="1591578" y="113615"/>
                </a:cubicBezTo>
                <a:cubicBezTo>
                  <a:pt x="1590625" y="99724"/>
                  <a:pt x="1586419" y="85278"/>
                  <a:pt x="1571575" y="81389"/>
                </a:cubicBezTo>
                <a:lnTo>
                  <a:pt x="1571575" y="81389"/>
                </a:lnTo>
                <a:cubicBezTo>
                  <a:pt x="1585736" y="76047"/>
                  <a:pt x="1594618" y="61942"/>
                  <a:pt x="1593324" y="46861"/>
                </a:cubicBezTo>
                <a:cubicBezTo>
                  <a:pt x="1593459" y="25993"/>
                  <a:pt x="1576648" y="8975"/>
                  <a:pt x="1555780" y="8840"/>
                </a:cubicBezTo>
                <a:cubicBezTo>
                  <a:pt x="1554883" y="8832"/>
                  <a:pt x="1553978" y="8864"/>
                  <a:pt x="1553081" y="8919"/>
                </a:cubicBezTo>
                <a:lnTo>
                  <a:pt x="1478786" y="8919"/>
                </a:lnTo>
                <a:close/>
                <a:moveTo>
                  <a:pt x="1353850" y="146159"/>
                </a:moveTo>
                <a:lnTo>
                  <a:pt x="1458387" y="146159"/>
                </a:lnTo>
                <a:lnTo>
                  <a:pt x="1458387" y="120759"/>
                </a:lnTo>
                <a:lnTo>
                  <a:pt x="1384171" y="120759"/>
                </a:lnTo>
                <a:lnTo>
                  <a:pt x="1384171" y="87024"/>
                </a:lnTo>
                <a:lnTo>
                  <a:pt x="1450846" y="87024"/>
                </a:lnTo>
                <a:lnTo>
                  <a:pt x="1450846" y="63212"/>
                </a:lnTo>
                <a:lnTo>
                  <a:pt x="1384171" y="63212"/>
                </a:lnTo>
                <a:lnTo>
                  <a:pt x="1384171" y="33684"/>
                </a:lnTo>
                <a:lnTo>
                  <a:pt x="1456799" y="33684"/>
                </a:lnTo>
                <a:lnTo>
                  <a:pt x="1456799" y="8284"/>
                </a:lnTo>
                <a:lnTo>
                  <a:pt x="1353612" y="8284"/>
                </a:lnTo>
                <a:close/>
                <a:moveTo>
                  <a:pt x="1310114" y="146159"/>
                </a:moveTo>
                <a:lnTo>
                  <a:pt x="1329244" y="146159"/>
                </a:lnTo>
                <a:lnTo>
                  <a:pt x="1329244" y="71784"/>
                </a:lnTo>
                <a:lnTo>
                  <a:pt x="1271379" y="71784"/>
                </a:lnTo>
                <a:lnTo>
                  <a:pt x="1271379" y="94327"/>
                </a:lnTo>
                <a:lnTo>
                  <a:pt x="1301859" y="94327"/>
                </a:lnTo>
                <a:cubicBezTo>
                  <a:pt x="1301851" y="110813"/>
                  <a:pt x="1288485" y="124164"/>
                  <a:pt x="1271998" y="124156"/>
                </a:cubicBezTo>
                <a:cubicBezTo>
                  <a:pt x="1271022" y="124156"/>
                  <a:pt x="1270046" y="124108"/>
                  <a:pt x="1269077" y="124013"/>
                </a:cubicBezTo>
                <a:cubicBezTo>
                  <a:pt x="1241852" y="124013"/>
                  <a:pt x="1231612" y="100836"/>
                  <a:pt x="1231612" y="77896"/>
                </a:cubicBezTo>
                <a:cubicBezTo>
                  <a:pt x="1231612" y="54957"/>
                  <a:pt x="1241852" y="30668"/>
                  <a:pt x="1269077" y="30668"/>
                </a:cubicBezTo>
                <a:cubicBezTo>
                  <a:pt x="1283214" y="30041"/>
                  <a:pt x="1295644" y="39931"/>
                  <a:pt x="1298208" y="53846"/>
                </a:cubicBezTo>
                <a:lnTo>
                  <a:pt x="1327100" y="53846"/>
                </a:lnTo>
                <a:cubicBezTo>
                  <a:pt x="1323846" y="22572"/>
                  <a:pt x="1297176" y="5189"/>
                  <a:pt x="1269077" y="5189"/>
                </a:cubicBezTo>
                <a:cubicBezTo>
                  <a:pt x="1226453" y="5189"/>
                  <a:pt x="1201370" y="36939"/>
                  <a:pt x="1201370" y="77896"/>
                </a:cubicBezTo>
                <a:cubicBezTo>
                  <a:pt x="1201370" y="118854"/>
                  <a:pt x="1226453" y="149334"/>
                  <a:pt x="1269077" y="149334"/>
                </a:cubicBezTo>
                <a:cubicBezTo>
                  <a:pt x="1283976" y="149405"/>
                  <a:pt x="1298017" y="142357"/>
                  <a:pt x="1306860" y="130363"/>
                </a:cubicBezTo>
                <a:close/>
                <a:moveTo>
                  <a:pt x="1064607" y="146159"/>
                </a:moveTo>
                <a:lnTo>
                  <a:pt x="1092944" y="146159"/>
                </a:lnTo>
                <a:lnTo>
                  <a:pt x="1092944" y="54004"/>
                </a:lnTo>
                <a:lnTo>
                  <a:pt x="1093341" y="54004"/>
                </a:lnTo>
                <a:lnTo>
                  <a:pt x="1150650" y="146159"/>
                </a:lnTo>
                <a:lnTo>
                  <a:pt x="1180892" y="146159"/>
                </a:lnTo>
                <a:lnTo>
                  <a:pt x="1180892" y="8523"/>
                </a:lnTo>
                <a:lnTo>
                  <a:pt x="1152555" y="8523"/>
                </a:lnTo>
                <a:lnTo>
                  <a:pt x="1152555" y="100836"/>
                </a:lnTo>
                <a:lnTo>
                  <a:pt x="1152158" y="100836"/>
                </a:lnTo>
                <a:lnTo>
                  <a:pt x="1094690" y="8523"/>
                </a:lnTo>
                <a:lnTo>
                  <a:pt x="1064607" y="8523"/>
                </a:lnTo>
                <a:close/>
                <a:moveTo>
                  <a:pt x="985232" y="42416"/>
                </a:moveTo>
                <a:lnTo>
                  <a:pt x="985232" y="42416"/>
                </a:lnTo>
                <a:lnTo>
                  <a:pt x="1002615" y="92978"/>
                </a:lnTo>
                <a:lnTo>
                  <a:pt x="967293" y="92978"/>
                </a:lnTo>
                <a:close/>
                <a:moveTo>
                  <a:pt x="918002" y="146159"/>
                </a:moveTo>
                <a:lnTo>
                  <a:pt x="948243" y="146159"/>
                </a:lnTo>
                <a:lnTo>
                  <a:pt x="959356" y="115282"/>
                </a:lnTo>
                <a:lnTo>
                  <a:pt x="1010870" y="115282"/>
                </a:lnTo>
                <a:lnTo>
                  <a:pt x="1021268" y="145921"/>
                </a:lnTo>
                <a:lnTo>
                  <a:pt x="1053018" y="145921"/>
                </a:lnTo>
                <a:lnTo>
                  <a:pt x="1001504" y="8284"/>
                </a:lnTo>
                <a:lnTo>
                  <a:pt x="970468" y="8284"/>
                </a:lnTo>
                <a:close/>
                <a:moveTo>
                  <a:pt x="789731" y="146159"/>
                </a:moveTo>
                <a:lnTo>
                  <a:pt x="820053" y="146159"/>
                </a:lnTo>
                <a:lnTo>
                  <a:pt x="820053" y="86786"/>
                </a:lnTo>
                <a:lnTo>
                  <a:pt x="875615" y="86786"/>
                </a:lnTo>
                <a:lnTo>
                  <a:pt x="875615" y="146159"/>
                </a:lnTo>
                <a:lnTo>
                  <a:pt x="905857" y="146159"/>
                </a:lnTo>
                <a:lnTo>
                  <a:pt x="905857" y="8523"/>
                </a:lnTo>
                <a:lnTo>
                  <a:pt x="875615" y="8523"/>
                </a:lnTo>
                <a:lnTo>
                  <a:pt x="875615" y="61307"/>
                </a:lnTo>
                <a:lnTo>
                  <a:pt x="820053" y="61307"/>
                </a:lnTo>
                <a:lnTo>
                  <a:pt x="820053" y="8523"/>
                </a:lnTo>
                <a:lnTo>
                  <a:pt x="789493" y="8523"/>
                </a:lnTo>
                <a:close/>
                <a:moveTo>
                  <a:pt x="767983" y="54798"/>
                </a:moveTo>
                <a:cubicBezTo>
                  <a:pt x="764332" y="23048"/>
                  <a:pt x="738852" y="5189"/>
                  <a:pt x="708610" y="5189"/>
                </a:cubicBezTo>
                <a:cubicBezTo>
                  <a:pt x="665986" y="5189"/>
                  <a:pt x="640903" y="36939"/>
                  <a:pt x="640903" y="77896"/>
                </a:cubicBezTo>
                <a:cubicBezTo>
                  <a:pt x="640903" y="118854"/>
                  <a:pt x="665986" y="149334"/>
                  <a:pt x="708610" y="149334"/>
                </a:cubicBezTo>
                <a:cubicBezTo>
                  <a:pt x="742345" y="149334"/>
                  <a:pt x="765998" y="127347"/>
                  <a:pt x="769094" y="92978"/>
                </a:cubicBezTo>
                <a:lnTo>
                  <a:pt x="739805" y="92978"/>
                </a:lnTo>
                <a:cubicBezTo>
                  <a:pt x="737503" y="111154"/>
                  <a:pt x="727105" y="123854"/>
                  <a:pt x="708610" y="123854"/>
                </a:cubicBezTo>
                <a:cubicBezTo>
                  <a:pt x="681385" y="123854"/>
                  <a:pt x="671145" y="100677"/>
                  <a:pt x="671145" y="77738"/>
                </a:cubicBezTo>
                <a:cubicBezTo>
                  <a:pt x="671145" y="54798"/>
                  <a:pt x="681385" y="30509"/>
                  <a:pt x="708610" y="30509"/>
                </a:cubicBezTo>
                <a:cubicBezTo>
                  <a:pt x="723080" y="30073"/>
                  <a:pt x="735756" y="40130"/>
                  <a:pt x="738614" y="54322"/>
                </a:cubicBezTo>
                <a:close/>
                <a:moveTo>
                  <a:pt x="468342" y="146159"/>
                </a:moveTo>
                <a:lnTo>
                  <a:pt x="572800" y="146159"/>
                </a:lnTo>
                <a:lnTo>
                  <a:pt x="572800" y="120759"/>
                </a:lnTo>
                <a:lnTo>
                  <a:pt x="498584" y="120759"/>
                </a:lnTo>
                <a:lnTo>
                  <a:pt x="498584" y="87024"/>
                </a:lnTo>
                <a:lnTo>
                  <a:pt x="565338" y="87024"/>
                </a:lnTo>
                <a:lnTo>
                  <a:pt x="565338" y="63212"/>
                </a:lnTo>
                <a:lnTo>
                  <a:pt x="498584" y="63212"/>
                </a:lnTo>
                <a:lnTo>
                  <a:pt x="498584" y="33684"/>
                </a:lnTo>
                <a:lnTo>
                  <a:pt x="571291" y="33684"/>
                </a:lnTo>
                <a:lnTo>
                  <a:pt x="571291" y="8284"/>
                </a:lnTo>
                <a:lnTo>
                  <a:pt x="468104" y="8284"/>
                </a:lnTo>
                <a:close/>
                <a:moveTo>
                  <a:pt x="293717" y="146159"/>
                </a:moveTo>
                <a:lnTo>
                  <a:pt x="322054" y="146159"/>
                </a:lnTo>
                <a:lnTo>
                  <a:pt x="322054" y="49559"/>
                </a:lnTo>
                <a:lnTo>
                  <a:pt x="322054" y="49559"/>
                </a:lnTo>
                <a:lnTo>
                  <a:pt x="355788" y="146159"/>
                </a:lnTo>
                <a:lnTo>
                  <a:pt x="379125" y="146159"/>
                </a:lnTo>
                <a:lnTo>
                  <a:pt x="412938" y="48607"/>
                </a:lnTo>
                <a:lnTo>
                  <a:pt x="412938" y="48607"/>
                </a:lnTo>
                <a:lnTo>
                  <a:pt x="412938" y="146159"/>
                </a:lnTo>
                <a:lnTo>
                  <a:pt x="441275" y="146159"/>
                </a:lnTo>
                <a:lnTo>
                  <a:pt x="441275" y="8523"/>
                </a:lnTo>
                <a:lnTo>
                  <a:pt x="398730" y="8523"/>
                </a:lnTo>
                <a:lnTo>
                  <a:pt x="368806" y="103217"/>
                </a:lnTo>
                <a:lnTo>
                  <a:pt x="368806" y="103217"/>
                </a:lnTo>
                <a:lnTo>
                  <a:pt x="336580" y="8523"/>
                </a:lnTo>
                <a:lnTo>
                  <a:pt x="293955" y="8523"/>
                </a:lnTo>
                <a:close/>
                <a:moveTo>
                  <a:pt x="214342" y="42416"/>
                </a:moveTo>
                <a:lnTo>
                  <a:pt x="214342" y="42416"/>
                </a:lnTo>
                <a:lnTo>
                  <a:pt x="231725" y="92978"/>
                </a:lnTo>
                <a:lnTo>
                  <a:pt x="196006" y="92978"/>
                </a:lnTo>
                <a:close/>
                <a:moveTo>
                  <a:pt x="146556" y="146159"/>
                </a:moveTo>
                <a:lnTo>
                  <a:pt x="177194" y="146159"/>
                </a:lnTo>
                <a:lnTo>
                  <a:pt x="188069" y="115282"/>
                </a:lnTo>
                <a:lnTo>
                  <a:pt x="239583" y="115282"/>
                </a:lnTo>
                <a:lnTo>
                  <a:pt x="249743" y="146159"/>
                </a:lnTo>
                <a:lnTo>
                  <a:pt x="281493" y="146159"/>
                </a:lnTo>
                <a:lnTo>
                  <a:pt x="229899" y="8523"/>
                </a:lnTo>
                <a:lnTo>
                  <a:pt x="198864" y="8523"/>
                </a:lnTo>
                <a:close/>
                <a:moveTo>
                  <a:pt x="113615" y="146159"/>
                </a:moveTo>
                <a:lnTo>
                  <a:pt x="132903" y="146159"/>
                </a:lnTo>
                <a:lnTo>
                  <a:pt x="132903" y="71784"/>
                </a:lnTo>
                <a:lnTo>
                  <a:pt x="75118" y="71784"/>
                </a:lnTo>
                <a:lnTo>
                  <a:pt x="75118" y="94327"/>
                </a:lnTo>
                <a:lnTo>
                  <a:pt x="105598" y="94327"/>
                </a:lnTo>
                <a:cubicBezTo>
                  <a:pt x="105590" y="110813"/>
                  <a:pt x="92222" y="124164"/>
                  <a:pt x="75739" y="124156"/>
                </a:cubicBezTo>
                <a:cubicBezTo>
                  <a:pt x="74763" y="124156"/>
                  <a:pt x="73788" y="124108"/>
                  <a:pt x="72816" y="124013"/>
                </a:cubicBezTo>
                <a:cubicBezTo>
                  <a:pt x="45591" y="124013"/>
                  <a:pt x="35431" y="100836"/>
                  <a:pt x="35431" y="77896"/>
                </a:cubicBezTo>
                <a:cubicBezTo>
                  <a:pt x="35431" y="54957"/>
                  <a:pt x="45591" y="30668"/>
                  <a:pt x="72816" y="30668"/>
                </a:cubicBezTo>
                <a:cubicBezTo>
                  <a:pt x="86963" y="30001"/>
                  <a:pt x="99417" y="39915"/>
                  <a:pt x="101947" y="53846"/>
                </a:cubicBezTo>
                <a:lnTo>
                  <a:pt x="130681" y="53846"/>
                </a:lnTo>
                <a:cubicBezTo>
                  <a:pt x="127426" y="22572"/>
                  <a:pt x="100836" y="5189"/>
                  <a:pt x="72658" y="5189"/>
                </a:cubicBezTo>
                <a:cubicBezTo>
                  <a:pt x="30033" y="5189"/>
                  <a:pt x="4951" y="36939"/>
                  <a:pt x="4951" y="77896"/>
                </a:cubicBezTo>
                <a:cubicBezTo>
                  <a:pt x="4951" y="118854"/>
                  <a:pt x="30033" y="149334"/>
                  <a:pt x="72658" y="149334"/>
                </a:cubicBezTo>
                <a:cubicBezTo>
                  <a:pt x="87564" y="149429"/>
                  <a:pt x="101614" y="142373"/>
                  <a:pt x="110440" y="130363"/>
                </a:cubicBezTo>
                <a:close/>
              </a:path>
            </a:pathLst>
          </a:custGeom>
          <a:solidFill>
            <a:schemeClr val="bg1"/>
          </a:solidFill>
          <a:ln w="7921" cap="flat">
            <a:noFill/>
            <a:prstDash val="solid"/>
            <a:miter/>
          </a:ln>
        </p:spPr>
        <p:txBody>
          <a:bodyPr rtlCol="0" anchor="ctr"/>
          <a:lstStyle/>
          <a:p>
            <a:endParaRPr lang="sv-SE" noProof="0" dirty="0"/>
          </a:p>
        </p:txBody>
      </p:sp>
      <p:pic>
        <p:nvPicPr>
          <p:cNvPr id="28" name="IpsosLogo">
            <a:extLst>
              <a:ext uri="{FF2B5EF4-FFF2-40B4-BE49-F238E27FC236}">
                <a16:creationId xmlns:a16="http://schemas.microsoft.com/office/drawing/2014/main" id="{766306CE-117B-4980-B6FE-E25BE04BFE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30260" y="5358931"/>
            <a:ext cx="863743" cy="791160"/>
          </a:xfrm>
          <a:prstGeom prst="rect">
            <a:avLst/>
          </a:prstGeom>
        </p:spPr>
      </p:pic>
      <p:sp>
        <p:nvSpPr>
          <p:cNvPr id="9" name="Ipsos Copyright">
            <a:extLst>
              <a:ext uri="{FF2B5EF4-FFF2-40B4-BE49-F238E27FC236}">
                <a16:creationId xmlns:a16="http://schemas.microsoft.com/office/drawing/2014/main" id="{FA5A380A-E186-4B0C-B3BC-70BC6B1F67CD}"/>
              </a:ext>
            </a:extLst>
          </p:cNvPr>
          <p:cNvSpPr txBox="1"/>
          <p:nvPr userDrawn="1"/>
        </p:nvSpPr>
        <p:spPr>
          <a:xfrm>
            <a:off x="7000150" y="6368649"/>
            <a:ext cx="4593853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sv-SE" sz="900">
                <a:solidFill>
                  <a:schemeClr val="bg1"/>
                </a:solidFill>
              </a:rPr>
              <a:t>© 2020 Ipsos. All rights reserved. Contains Ipsos' Confidential and Proprietary information and may not be disclosed or reproduced without the prior written consent of Ipsos.</a:t>
            </a:r>
            <a:endParaRPr lang="sv-SE" sz="900" dirty="0">
              <a:solidFill>
                <a:schemeClr val="bg1"/>
              </a:solidFill>
            </a:endParaRPr>
          </a:p>
        </p:txBody>
      </p:sp>
      <p:sp>
        <p:nvSpPr>
          <p:cNvPr id="46" name="Thank">
            <a:extLst>
              <a:ext uri="{FF2B5EF4-FFF2-40B4-BE49-F238E27FC236}">
                <a16:creationId xmlns:a16="http://schemas.microsoft.com/office/drawing/2014/main" id="{601BBF54-2EA0-4535-B5C7-3E533B5AB9A4}"/>
              </a:ext>
            </a:extLst>
          </p:cNvPr>
          <p:cNvSpPr txBox="1"/>
          <p:nvPr userDrawn="1"/>
        </p:nvSpPr>
        <p:spPr>
          <a:xfrm>
            <a:off x="631150" y="534745"/>
            <a:ext cx="3231654" cy="110799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 sz="7200" b="1">
                <a:solidFill>
                  <a:schemeClr val="bg1"/>
                </a:solidFill>
                <a:latin typeface="+mn-lt"/>
              </a:rPr>
              <a:t>THANK</a:t>
            </a:r>
            <a:endParaRPr lang="sv-SE" sz="7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7" name="You">
            <a:extLst>
              <a:ext uri="{FF2B5EF4-FFF2-40B4-BE49-F238E27FC236}">
                <a16:creationId xmlns:a16="http://schemas.microsoft.com/office/drawing/2014/main" id="{D0D4156D-3B20-4A9F-8188-B689789B85AD}"/>
              </a:ext>
            </a:extLst>
          </p:cNvPr>
          <p:cNvSpPr txBox="1"/>
          <p:nvPr userDrawn="1"/>
        </p:nvSpPr>
        <p:spPr>
          <a:xfrm>
            <a:off x="631150" y="1605008"/>
            <a:ext cx="3232800" cy="1090066"/>
          </a:xfrm>
          <a:prstGeom prst="rect">
            <a:avLst/>
          </a:prstGeom>
          <a:solidFill>
            <a:schemeClr val="tx2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sv-SE" sz="7200" b="1">
                <a:solidFill>
                  <a:schemeClr val="bg1"/>
                </a:solidFill>
                <a:latin typeface="+mn-lt"/>
              </a:rPr>
              <a:t>YOU!</a:t>
            </a:r>
            <a:endParaRPr lang="sv-SE" sz="72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978514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3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s &amp; Contacts (1)">
    <p:bg>
      <p:bgPr>
        <a:gradFill>
          <a:gsLst>
            <a:gs pos="0">
              <a:schemeClr val="bg2"/>
            </a:gs>
            <a:gs pos="100000">
              <a:schemeClr val="bg2">
                <a:lumMod val="50000"/>
              </a:schemeClr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Angled stripes">
            <a:extLst>
              <a:ext uri="{FF2B5EF4-FFF2-40B4-BE49-F238E27FC236}">
                <a16:creationId xmlns:a16="http://schemas.microsoft.com/office/drawing/2014/main" id="{C8B8AF00-7F29-4059-919A-34AB8FF761EE}"/>
              </a:ext>
            </a:extLst>
          </p:cNvPr>
          <p:cNvGrpSpPr/>
          <p:nvPr userDrawn="1"/>
        </p:nvGrpSpPr>
        <p:grpSpPr>
          <a:xfrm>
            <a:off x="2101012" y="2821242"/>
            <a:ext cx="11833943" cy="1855206"/>
            <a:chOff x="2101012" y="2821242"/>
            <a:chExt cx="11833943" cy="1855206"/>
          </a:xfrm>
        </p:grpSpPr>
        <p:sp>
          <p:nvSpPr>
            <p:cNvPr id="32" name="Angled stripe 1">
              <a:extLst>
                <a:ext uri="{FF2B5EF4-FFF2-40B4-BE49-F238E27FC236}">
                  <a16:creationId xmlns:a16="http://schemas.microsoft.com/office/drawing/2014/main" id="{DADD97D1-C55F-4E52-9379-40C2C5016806}"/>
                </a:ext>
              </a:extLst>
            </p:cNvPr>
            <p:cNvSpPr/>
            <p:nvPr userDrawn="1"/>
          </p:nvSpPr>
          <p:spPr>
            <a:xfrm rot="18932423">
              <a:off x="2101012" y="2821242"/>
              <a:ext cx="11030122" cy="1215516"/>
            </a:xfrm>
            <a:custGeom>
              <a:avLst/>
              <a:gdLst>
                <a:gd name="connsiteX0" fmla="*/ 9791459 w 11030122"/>
                <a:gd name="connsiteY0" fmla="*/ 0 h 1215516"/>
                <a:gd name="connsiteX1" fmla="*/ 11030122 w 11030122"/>
                <a:gd name="connsiteY1" fmla="*/ 1215516 h 1215516"/>
                <a:gd name="connsiteX2" fmla="*/ 1238664 w 11030122"/>
                <a:gd name="connsiteY2" fmla="*/ 1215516 h 1215516"/>
                <a:gd name="connsiteX3" fmla="*/ 0 w 11030122"/>
                <a:gd name="connsiteY3" fmla="*/ 0 h 1215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30122" h="1215516">
                  <a:moveTo>
                    <a:pt x="9791459" y="0"/>
                  </a:moveTo>
                  <a:lnTo>
                    <a:pt x="11030122" y="1215516"/>
                  </a:lnTo>
                  <a:lnTo>
                    <a:pt x="1238664" y="12155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33" name="Angled stripe 2">
              <a:extLst>
                <a:ext uri="{FF2B5EF4-FFF2-40B4-BE49-F238E27FC236}">
                  <a16:creationId xmlns:a16="http://schemas.microsoft.com/office/drawing/2014/main" id="{28F4E720-20CB-4FAB-A8EA-39AC17295C41}"/>
                </a:ext>
              </a:extLst>
            </p:cNvPr>
            <p:cNvSpPr/>
            <p:nvPr userDrawn="1"/>
          </p:nvSpPr>
          <p:spPr>
            <a:xfrm rot="18932423">
              <a:off x="4731456" y="3460932"/>
              <a:ext cx="9203499" cy="1215516"/>
            </a:xfrm>
            <a:custGeom>
              <a:avLst/>
              <a:gdLst>
                <a:gd name="connsiteX0" fmla="*/ 9203499 w 9203499"/>
                <a:gd name="connsiteY0" fmla="*/ 0 h 1215516"/>
                <a:gd name="connsiteX1" fmla="*/ 8010698 w 9203499"/>
                <a:gd name="connsiteY1" fmla="*/ 1215516 h 1215516"/>
                <a:gd name="connsiteX2" fmla="*/ 1238664 w 9203499"/>
                <a:gd name="connsiteY2" fmla="*/ 1215516 h 1215516"/>
                <a:gd name="connsiteX3" fmla="*/ 0 w 9203499"/>
                <a:gd name="connsiteY3" fmla="*/ 0 h 1215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03499" h="1215516">
                  <a:moveTo>
                    <a:pt x="9203499" y="0"/>
                  </a:moveTo>
                  <a:lnTo>
                    <a:pt x="8010698" y="1215516"/>
                  </a:lnTo>
                  <a:lnTo>
                    <a:pt x="1238664" y="12155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36" name="GameChangers">
            <a:extLst>
              <a:ext uri="{FF2B5EF4-FFF2-40B4-BE49-F238E27FC236}">
                <a16:creationId xmlns:a16="http://schemas.microsoft.com/office/drawing/2014/main" id="{61907518-2C9D-4916-A2E9-4FD5F5977DA8}"/>
              </a:ext>
            </a:extLst>
          </p:cNvPr>
          <p:cNvSpPr/>
          <p:nvPr userDrawn="1"/>
        </p:nvSpPr>
        <p:spPr>
          <a:xfrm>
            <a:off x="7696051" y="5782364"/>
            <a:ext cx="2702074" cy="236588"/>
          </a:xfrm>
          <a:custGeom>
            <a:avLst/>
            <a:gdLst>
              <a:gd name="connsiteX0" fmla="*/ 1609358 w 1722437"/>
              <a:gd name="connsiteY0" fmla="*/ 100518 h 150812"/>
              <a:gd name="connsiteX1" fmla="*/ 1667937 w 1722437"/>
              <a:gd name="connsiteY1" fmla="*/ 149493 h 150812"/>
              <a:gd name="connsiteX2" fmla="*/ 1725246 w 1722437"/>
              <a:gd name="connsiteY2" fmla="*/ 105281 h 150812"/>
              <a:gd name="connsiteX3" fmla="*/ 1684367 w 1722437"/>
              <a:gd name="connsiteY3" fmla="*/ 65196 h 150812"/>
              <a:gd name="connsiteX4" fmla="*/ 1643251 w 1722437"/>
              <a:gd name="connsiteY4" fmla="*/ 44400 h 150812"/>
              <a:gd name="connsiteX5" fmla="*/ 1664127 w 1722437"/>
              <a:gd name="connsiteY5" fmla="*/ 28525 h 150812"/>
              <a:gd name="connsiteX6" fmla="*/ 1691273 w 1722437"/>
              <a:gd name="connsiteY6" fmla="*/ 49321 h 150812"/>
              <a:gd name="connsiteX7" fmla="*/ 1720562 w 1722437"/>
              <a:gd name="connsiteY7" fmla="*/ 49321 h 150812"/>
              <a:gd name="connsiteX8" fmla="*/ 1665476 w 1722437"/>
              <a:gd name="connsiteY8" fmla="*/ 4951 h 150812"/>
              <a:gd name="connsiteX9" fmla="*/ 1613962 w 1722437"/>
              <a:gd name="connsiteY9" fmla="*/ 46623 h 150812"/>
              <a:gd name="connsiteX10" fmla="*/ 1654999 w 1722437"/>
              <a:gd name="connsiteY10" fmla="*/ 85754 h 150812"/>
              <a:gd name="connsiteX11" fmla="*/ 1695956 w 1722437"/>
              <a:gd name="connsiteY11" fmla="*/ 108535 h 150812"/>
              <a:gd name="connsiteX12" fmla="*/ 1669127 w 1722437"/>
              <a:gd name="connsiteY12" fmla="*/ 125680 h 150812"/>
              <a:gd name="connsiteX13" fmla="*/ 1638647 w 1722437"/>
              <a:gd name="connsiteY13" fmla="*/ 100280 h 150812"/>
              <a:gd name="connsiteX14" fmla="*/ 1509107 w 1722437"/>
              <a:gd name="connsiteY14" fmla="*/ 32017 h 150812"/>
              <a:gd name="connsiteX15" fmla="*/ 1542207 w 1722437"/>
              <a:gd name="connsiteY15" fmla="*/ 32017 h 150812"/>
              <a:gd name="connsiteX16" fmla="*/ 1563082 w 1722437"/>
              <a:gd name="connsiteY16" fmla="*/ 51147 h 150812"/>
              <a:gd name="connsiteX17" fmla="*/ 1542207 w 1722437"/>
              <a:gd name="connsiteY17" fmla="*/ 70832 h 150812"/>
              <a:gd name="connsiteX18" fmla="*/ 1509107 w 1722437"/>
              <a:gd name="connsiteY18" fmla="*/ 70832 h 150812"/>
              <a:gd name="connsiteX19" fmla="*/ 1478786 w 1722437"/>
              <a:gd name="connsiteY19" fmla="*/ 146159 h 150812"/>
              <a:gd name="connsiteX20" fmla="*/ 1509107 w 1722437"/>
              <a:gd name="connsiteY20" fmla="*/ 146159 h 150812"/>
              <a:gd name="connsiteX21" fmla="*/ 1509107 w 1722437"/>
              <a:gd name="connsiteY21" fmla="*/ 92422 h 150812"/>
              <a:gd name="connsiteX22" fmla="*/ 1539349 w 1722437"/>
              <a:gd name="connsiteY22" fmla="*/ 92422 h 150812"/>
              <a:gd name="connsiteX23" fmla="*/ 1562288 w 1722437"/>
              <a:gd name="connsiteY23" fmla="*/ 113218 h 150812"/>
              <a:gd name="connsiteX24" fmla="*/ 1567130 w 1722437"/>
              <a:gd name="connsiteY24" fmla="*/ 146159 h 150812"/>
              <a:gd name="connsiteX25" fmla="*/ 1597372 w 1722437"/>
              <a:gd name="connsiteY25" fmla="*/ 146159 h 150812"/>
              <a:gd name="connsiteX26" fmla="*/ 1591578 w 1722437"/>
              <a:gd name="connsiteY26" fmla="*/ 113615 h 150812"/>
              <a:gd name="connsiteX27" fmla="*/ 1571575 w 1722437"/>
              <a:gd name="connsiteY27" fmla="*/ 81389 h 150812"/>
              <a:gd name="connsiteX28" fmla="*/ 1571575 w 1722437"/>
              <a:gd name="connsiteY28" fmla="*/ 81389 h 150812"/>
              <a:gd name="connsiteX29" fmla="*/ 1593324 w 1722437"/>
              <a:gd name="connsiteY29" fmla="*/ 46861 h 150812"/>
              <a:gd name="connsiteX30" fmla="*/ 1555780 w 1722437"/>
              <a:gd name="connsiteY30" fmla="*/ 8840 h 150812"/>
              <a:gd name="connsiteX31" fmla="*/ 1553081 w 1722437"/>
              <a:gd name="connsiteY31" fmla="*/ 8919 h 150812"/>
              <a:gd name="connsiteX32" fmla="*/ 1478786 w 1722437"/>
              <a:gd name="connsiteY32" fmla="*/ 8919 h 150812"/>
              <a:gd name="connsiteX33" fmla="*/ 1353850 w 1722437"/>
              <a:gd name="connsiteY33" fmla="*/ 146159 h 150812"/>
              <a:gd name="connsiteX34" fmla="*/ 1458387 w 1722437"/>
              <a:gd name="connsiteY34" fmla="*/ 146159 h 150812"/>
              <a:gd name="connsiteX35" fmla="*/ 1458387 w 1722437"/>
              <a:gd name="connsiteY35" fmla="*/ 120759 h 150812"/>
              <a:gd name="connsiteX36" fmla="*/ 1384171 w 1722437"/>
              <a:gd name="connsiteY36" fmla="*/ 120759 h 150812"/>
              <a:gd name="connsiteX37" fmla="*/ 1384171 w 1722437"/>
              <a:gd name="connsiteY37" fmla="*/ 87024 h 150812"/>
              <a:gd name="connsiteX38" fmla="*/ 1450846 w 1722437"/>
              <a:gd name="connsiteY38" fmla="*/ 87024 h 150812"/>
              <a:gd name="connsiteX39" fmla="*/ 1450846 w 1722437"/>
              <a:gd name="connsiteY39" fmla="*/ 63212 h 150812"/>
              <a:gd name="connsiteX40" fmla="*/ 1384171 w 1722437"/>
              <a:gd name="connsiteY40" fmla="*/ 63212 h 150812"/>
              <a:gd name="connsiteX41" fmla="*/ 1384171 w 1722437"/>
              <a:gd name="connsiteY41" fmla="*/ 33684 h 150812"/>
              <a:gd name="connsiteX42" fmla="*/ 1456799 w 1722437"/>
              <a:gd name="connsiteY42" fmla="*/ 33684 h 150812"/>
              <a:gd name="connsiteX43" fmla="*/ 1456799 w 1722437"/>
              <a:gd name="connsiteY43" fmla="*/ 8284 h 150812"/>
              <a:gd name="connsiteX44" fmla="*/ 1353612 w 1722437"/>
              <a:gd name="connsiteY44" fmla="*/ 8284 h 150812"/>
              <a:gd name="connsiteX45" fmla="*/ 1310114 w 1722437"/>
              <a:gd name="connsiteY45" fmla="*/ 146159 h 150812"/>
              <a:gd name="connsiteX46" fmla="*/ 1329244 w 1722437"/>
              <a:gd name="connsiteY46" fmla="*/ 146159 h 150812"/>
              <a:gd name="connsiteX47" fmla="*/ 1329244 w 1722437"/>
              <a:gd name="connsiteY47" fmla="*/ 71784 h 150812"/>
              <a:gd name="connsiteX48" fmla="*/ 1271379 w 1722437"/>
              <a:gd name="connsiteY48" fmla="*/ 71784 h 150812"/>
              <a:gd name="connsiteX49" fmla="*/ 1271379 w 1722437"/>
              <a:gd name="connsiteY49" fmla="*/ 94327 h 150812"/>
              <a:gd name="connsiteX50" fmla="*/ 1301859 w 1722437"/>
              <a:gd name="connsiteY50" fmla="*/ 94327 h 150812"/>
              <a:gd name="connsiteX51" fmla="*/ 1271998 w 1722437"/>
              <a:gd name="connsiteY51" fmla="*/ 124156 h 150812"/>
              <a:gd name="connsiteX52" fmla="*/ 1269077 w 1722437"/>
              <a:gd name="connsiteY52" fmla="*/ 124013 h 150812"/>
              <a:gd name="connsiteX53" fmla="*/ 1231612 w 1722437"/>
              <a:gd name="connsiteY53" fmla="*/ 77896 h 150812"/>
              <a:gd name="connsiteX54" fmla="*/ 1269077 w 1722437"/>
              <a:gd name="connsiteY54" fmla="*/ 30668 h 150812"/>
              <a:gd name="connsiteX55" fmla="*/ 1298208 w 1722437"/>
              <a:gd name="connsiteY55" fmla="*/ 53846 h 150812"/>
              <a:gd name="connsiteX56" fmla="*/ 1327100 w 1722437"/>
              <a:gd name="connsiteY56" fmla="*/ 53846 h 150812"/>
              <a:gd name="connsiteX57" fmla="*/ 1269077 w 1722437"/>
              <a:gd name="connsiteY57" fmla="*/ 5189 h 150812"/>
              <a:gd name="connsiteX58" fmla="*/ 1201370 w 1722437"/>
              <a:gd name="connsiteY58" fmla="*/ 77896 h 150812"/>
              <a:gd name="connsiteX59" fmla="*/ 1269077 w 1722437"/>
              <a:gd name="connsiteY59" fmla="*/ 149334 h 150812"/>
              <a:gd name="connsiteX60" fmla="*/ 1306860 w 1722437"/>
              <a:gd name="connsiteY60" fmla="*/ 130363 h 150812"/>
              <a:gd name="connsiteX61" fmla="*/ 1064607 w 1722437"/>
              <a:gd name="connsiteY61" fmla="*/ 146159 h 150812"/>
              <a:gd name="connsiteX62" fmla="*/ 1092944 w 1722437"/>
              <a:gd name="connsiteY62" fmla="*/ 146159 h 150812"/>
              <a:gd name="connsiteX63" fmla="*/ 1092944 w 1722437"/>
              <a:gd name="connsiteY63" fmla="*/ 54004 h 150812"/>
              <a:gd name="connsiteX64" fmla="*/ 1093341 w 1722437"/>
              <a:gd name="connsiteY64" fmla="*/ 54004 h 150812"/>
              <a:gd name="connsiteX65" fmla="*/ 1150650 w 1722437"/>
              <a:gd name="connsiteY65" fmla="*/ 146159 h 150812"/>
              <a:gd name="connsiteX66" fmla="*/ 1180892 w 1722437"/>
              <a:gd name="connsiteY66" fmla="*/ 146159 h 150812"/>
              <a:gd name="connsiteX67" fmla="*/ 1180892 w 1722437"/>
              <a:gd name="connsiteY67" fmla="*/ 8523 h 150812"/>
              <a:gd name="connsiteX68" fmla="*/ 1152555 w 1722437"/>
              <a:gd name="connsiteY68" fmla="*/ 8523 h 150812"/>
              <a:gd name="connsiteX69" fmla="*/ 1152555 w 1722437"/>
              <a:gd name="connsiteY69" fmla="*/ 100836 h 150812"/>
              <a:gd name="connsiteX70" fmla="*/ 1152158 w 1722437"/>
              <a:gd name="connsiteY70" fmla="*/ 100836 h 150812"/>
              <a:gd name="connsiteX71" fmla="*/ 1094690 w 1722437"/>
              <a:gd name="connsiteY71" fmla="*/ 8523 h 150812"/>
              <a:gd name="connsiteX72" fmla="*/ 1064607 w 1722437"/>
              <a:gd name="connsiteY72" fmla="*/ 8523 h 150812"/>
              <a:gd name="connsiteX73" fmla="*/ 985232 w 1722437"/>
              <a:gd name="connsiteY73" fmla="*/ 42416 h 150812"/>
              <a:gd name="connsiteX74" fmla="*/ 985232 w 1722437"/>
              <a:gd name="connsiteY74" fmla="*/ 42416 h 150812"/>
              <a:gd name="connsiteX75" fmla="*/ 1002615 w 1722437"/>
              <a:gd name="connsiteY75" fmla="*/ 92978 h 150812"/>
              <a:gd name="connsiteX76" fmla="*/ 967293 w 1722437"/>
              <a:gd name="connsiteY76" fmla="*/ 92978 h 150812"/>
              <a:gd name="connsiteX77" fmla="*/ 918002 w 1722437"/>
              <a:gd name="connsiteY77" fmla="*/ 146159 h 150812"/>
              <a:gd name="connsiteX78" fmla="*/ 948243 w 1722437"/>
              <a:gd name="connsiteY78" fmla="*/ 146159 h 150812"/>
              <a:gd name="connsiteX79" fmla="*/ 959356 w 1722437"/>
              <a:gd name="connsiteY79" fmla="*/ 115282 h 150812"/>
              <a:gd name="connsiteX80" fmla="*/ 1010870 w 1722437"/>
              <a:gd name="connsiteY80" fmla="*/ 115282 h 150812"/>
              <a:gd name="connsiteX81" fmla="*/ 1021268 w 1722437"/>
              <a:gd name="connsiteY81" fmla="*/ 145921 h 150812"/>
              <a:gd name="connsiteX82" fmla="*/ 1053018 w 1722437"/>
              <a:gd name="connsiteY82" fmla="*/ 145921 h 150812"/>
              <a:gd name="connsiteX83" fmla="*/ 1001504 w 1722437"/>
              <a:gd name="connsiteY83" fmla="*/ 8284 h 150812"/>
              <a:gd name="connsiteX84" fmla="*/ 970468 w 1722437"/>
              <a:gd name="connsiteY84" fmla="*/ 8284 h 150812"/>
              <a:gd name="connsiteX85" fmla="*/ 789731 w 1722437"/>
              <a:gd name="connsiteY85" fmla="*/ 146159 h 150812"/>
              <a:gd name="connsiteX86" fmla="*/ 820053 w 1722437"/>
              <a:gd name="connsiteY86" fmla="*/ 146159 h 150812"/>
              <a:gd name="connsiteX87" fmla="*/ 820053 w 1722437"/>
              <a:gd name="connsiteY87" fmla="*/ 86786 h 150812"/>
              <a:gd name="connsiteX88" fmla="*/ 875615 w 1722437"/>
              <a:gd name="connsiteY88" fmla="*/ 86786 h 150812"/>
              <a:gd name="connsiteX89" fmla="*/ 875615 w 1722437"/>
              <a:gd name="connsiteY89" fmla="*/ 146159 h 150812"/>
              <a:gd name="connsiteX90" fmla="*/ 905857 w 1722437"/>
              <a:gd name="connsiteY90" fmla="*/ 146159 h 150812"/>
              <a:gd name="connsiteX91" fmla="*/ 905857 w 1722437"/>
              <a:gd name="connsiteY91" fmla="*/ 8523 h 150812"/>
              <a:gd name="connsiteX92" fmla="*/ 875615 w 1722437"/>
              <a:gd name="connsiteY92" fmla="*/ 8523 h 150812"/>
              <a:gd name="connsiteX93" fmla="*/ 875615 w 1722437"/>
              <a:gd name="connsiteY93" fmla="*/ 61307 h 150812"/>
              <a:gd name="connsiteX94" fmla="*/ 820053 w 1722437"/>
              <a:gd name="connsiteY94" fmla="*/ 61307 h 150812"/>
              <a:gd name="connsiteX95" fmla="*/ 820053 w 1722437"/>
              <a:gd name="connsiteY95" fmla="*/ 8523 h 150812"/>
              <a:gd name="connsiteX96" fmla="*/ 789493 w 1722437"/>
              <a:gd name="connsiteY96" fmla="*/ 8523 h 150812"/>
              <a:gd name="connsiteX97" fmla="*/ 767983 w 1722437"/>
              <a:gd name="connsiteY97" fmla="*/ 54798 h 150812"/>
              <a:gd name="connsiteX98" fmla="*/ 708610 w 1722437"/>
              <a:gd name="connsiteY98" fmla="*/ 5189 h 150812"/>
              <a:gd name="connsiteX99" fmla="*/ 640903 w 1722437"/>
              <a:gd name="connsiteY99" fmla="*/ 77896 h 150812"/>
              <a:gd name="connsiteX100" fmla="*/ 708610 w 1722437"/>
              <a:gd name="connsiteY100" fmla="*/ 149334 h 150812"/>
              <a:gd name="connsiteX101" fmla="*/ 769094 w 1722437"/>
              <a:gd name="connsiteY101" fmla="*/ 92978 h 150812"/>
              <a:gd name="connsiteX102" fmla="*/ 739805 w 1722437"/>
              <a:gd name="connsiteY102" fmla="*/ 92978 h 150812"/>
              <a:gd name="connsiteX103" fmla="*/ 708610 w 1722437"/>
              <a:gd name="connsiteY103" fmla="*/ 123854 h 150812"/>
              <a:gd name="connsiteX104" fmla="*/ 671145 w 1722437"/>
              <a:gd name="connsiteY104" fmla="*/ 77738 h 150812"/>
              <a:gd name="connsiteX105" fmla="*/ 708610 w 1722437"/>
              <a:gd name="connsiteY105" fmla="*/ 30509 h 150812"/>
              <a:gd name="connsiteX106" fmla="*/ 738614 w 1722437"/>
              <a:gd name="connsiteY106" fmla="*/ 54322 h 150812"/>
              <a:gd name="connsiteX107" fmla="*/ 468342 w 1722437"/>
              <a:gd name="connsiteY107" fmla="*/ 146159 h 150812"/>
              <a:gd name="connsiteX108" fmla="*/ 572800 w 1722437"/>
              <a:gd name="connsiteY108" fmla="*/ 146159 h 150812"/>
              <a:gd name="connsiteX109" fmla="*/ 572800 w 1722437"/>
              <a:gd name="connsiteY109" fmla="*/ 120759 h 150812"/>
              <a:gd name="connsiteX110" fmla="*/ 498584 w 1722437"/>
              <a:gd name="connsiteY110" fmla="*/ 120759 h 150812"/>
              <a:gd name="connsiteX111" fmla="*/ 498584 w 1722437"/>
              <a:gd name="connsiteY111" fmla="*/ 87024 h 150812"/>
              <a:gd name="connsiteX112" fmla="*/ 565338 w 1722437"/>
              <a:gd name="connsiteY112" fmla="*/ 87024 h 150812"/>
              <a:gd name="connsiteX113" fmla="*/ 565338 w 1722437"/>
              <a:gd name="connsiteY113" fmla="*/ 63212 h 150812"/>
              <a:gd name="connsiteX114" fmla="*/ 498584 w 1722437"/>
              <a:gd name="connsiteY114" fmla="*/ 63212 h 150812"/>
              <a:gd name="connsiteX115" fmla="*/ 498584 w 1722437"/>
              <a:gd name="connsiteY115" fmla="*/ 33684 h 150812"/>
              <a:gd name="connsiteX116" fmla="*/ 571291 w 1722437"/>
              <a:gd name="connsiteY116" fmla="*/ 33684 h 150812"/>
              <a:gd name="connsiteX117" fmla="*/ 571291 w 1722437"/>
              <a:gd name="connsiteY117" fmla="*/ 8284 h 150812"/>
              <a:gd name="connsiteX118" fmla="*/ 468104 w 1722437"/>
              <a:gd name="connsiteY118" fmla="*/ 8284 h 150812"/>
              <a:gd name="connsiteX119" fmla="*/ 293717 w 1722437"/>
              <a:gd name="connsiteY119" fmla="*/ 146159 h 150812"/>
              <a:gd name="connsiteX120" fmla="*/ 322054 w 1722437"/>
              <a:gd name="connsiteY120" fmla="*/ 146159 h 150812"/>
              <a:gd name="connsiteX121" fmla="*/ 322054 w 1722437"/>
              <a:gd name="connsiteY121" fmla="*/ 49559 h 150812"/>
              <a:gd name="connsiteX122" fmla="*/ 322054 w 1722437"/>
              <a:gd name="connsiteY122" fmla="*/ 49559 h 150812"/>
              <a:gd name="connsiteX123" fmla="*/ 355788 w 1722437"/>
              <a:gd name="connsiteY123" fmla="*/ 146159 h 150812"/>
              <a:gd name="connsiteX124" fmla="*/ 379125 w 1722437"/>
              <a:gd name="connsiteY124" fmla="*/ 146159 h 150812"/>
              <a:gd name="connsiteX125" fmla="*/ 412938 w 1722437"/>
              <a:gd name="connsiteY125" fmla="*/ 48607 h 150812"/>
              <a:gd name="connsiteX126" fmla="*/ 412938 w 1722437"/>
              <a:gd name="connsiteY126" fmla="*/ 48607 h 150812"/>
              <a:gd name="connsiteX127" fmla="*/ 412938 w 1722437"/>
              <a:gd name="connsiteY127" fmla="*/ 146159 h 150812"/>
              <a:gd name="connsiteX128" fmla="*/ 441275 w 1722437"/>
              <a:gd name="connsiteY128" fmla="*/ 146159 h 150812"/>
              <a:gd name="connsiteX129" fmla="*/ 441275 w 1722437"/>
              <a:gd name="connsiteY129" fmla="*/ 8523 h 150812"/>
              <a:gd name="connsiteX130" fmla="*/ 398730 w 1722437"/>
              <a:gd name="connsiteY130" fmla="*/ 8523 h 150812"/>
              <a:gd name="connsiteX131" fmla="*/ 368806 w 1722437"/>
              <a:gd name="connsiteY131" fmla="*/ 103217 h 150812"/>
              <a:gd name="connsiteX132" fmla="*/ 368806 w 1722437"/>
              <a:gd name="connsiteY132" fmla="*/ 103217 h 150812"/>
              <a:gd name="connsiteX133" fmla="*/ 336580 w 1722437"/>
              <a:gd name="connsiteY133" fmla="*/ 8523 h 150812"/>
              <a:gd name="connsiteX134" fmla="*/ 293955 w 1722437"/>
              <a:gd name="connsiteY134" fmla="*/ 8523 h 150812"/>
              <a:gd name="connsiteX135" fmla="*/ 214342 w 1722437"/>
              <a:gd name="connsiteY135" fmla="*/ 42416 h 150812"/>
              <a:gd name="connsiteX136" fmla="*/ 214342 w 1722437"/>
              <a:gd name="connsiteY136" fmla="*/ 42416 h 150812"/>
              <a:gd name="connsiteX137" fmla="*/ 231725 w 1722437"/>
              <a:gd name="connsiteY137" fmla="*/ 92978 h 150812"/>
              <a:gd name="connsiteX138" fmla="*/ 196006 w 1722437"/>
              <a:gd name="connsiteY138" fmla="*/ 92978 h 150812"/>
              <a:gd name="connsiteX139" fmla="*/ 146556 w 1722437"/>
              <a:gd name="connsiteY139" fmla="*/ 146159 h 150812"/>
              <a:gd name="connsiteX140" fmla="*/ 177194 w 1722437"/>
              <a:gd name="connsiteY140" fmla="*/ 146159 h 150812"/>
              <a:gd name="connsiteX141" fmla="*/ 188069 w 1722437"/>
              <a:gd name="connsiteY141" fmla="*/ 115282 h 150812"/>
              <a:gd name="connsiteX142" fmla="*/ 239583 w 1722437"/>
              <a:gd name="connsiteY142" fmla="*/ 115282 h 150812"/>
              <a:gd name="connsiteX143" fmla="*/ 249743 w 1722437"/>
              <a:gd name="connsiteY143" fmla="*/ 146159 h 150812"/>
              <a:gd name="connsiteX144" fmla="*/ 281493 w 1722437"/>
              <a:gd name="connsiteY144" fmla="*/ 146159 h 150812"/>
              <a:gd name="connsiteX145" fmla="*/ 229899 w 1722437"/>
              <a:gd name="connsiteY145" fmla="*/ 8523 h 150812"/>
              <a:gd name="connsiteX146" fmla="*/ 198864 w 1722437"/>
              <a:gd name="connsiteY146" fmla="*/ 8523 h 150812"/>
              <a:gd name="connsiteX147" fmla="*/ 113615 w 1722437"/>
              <a:gd name="connsiteY147" fmla="*/ 146159 h 150812"/>
              <a:gd name="connsiteX148" fmla="*/ 132903 w 1722437"/>
              <a:gd name="connsiteY148" fmla="*/ 146159 h 150812"/>
              <a:gd name="connsiteX149" fmla="*/ 132903 w 1722437"/>
              <a:gd name="connsiteY149" fmla="*/ 71784 h 150812"/>
              <a:gd name="connsiteX150" fmla="*/ 75118 w 1722437"/>
              <a:gd name="connsiteY150" fmla="*/ 71784 h 150812"/>
              <a:gd name="connsiteX151" fmla="*/ 75118 w 1722437"/>
              <a:gd name="connsiteY151" fmla="*/ 94327 h 150812"/>
              <a:gd name="connsiteX152" fmla="*/ 105598 w 1722437"/>
              <a:gd name="connsiteY152" fmla="*/ 94327 h 150812"/>
              <a:gd name="connsiteX153" fmla="*/ 75739 w 1722437"/>
              <a:gd name="connsiteY153" fmla="*/ 124156 h 150812"/>
              <a:gd name="connsiteX154" fmla="*/ 72816 w 1722437"/>
              <a:gd name="connsiteY154" fmla="*/ 124013 h 150812"/>
              <a:gd name="connsiteX155" fmla="*/ 35431 w 1722437"/>
              <a:gd name="connsiteY155" fmla="*/ 77896 h 150812"/>
              <a:gd name="connsiteX156" fmla="*/ 72816 w 1722437"/>
              <a:gd name="connsiteY156" fmla="*/ 30668 h 150812"/>
              <a:gd name="connsiteX157" fmla="*/ 101947 w 1722437"/>
              <a:gd name="connsiteY157" fmla="*/ 53846 h 150812"/>
              <a:gd name="connsiteX158" fmla="*/ 130681 w 1722437"/>
              <a:gd name="connsiteY158" fmla="*/ 53846 h 150812"/>
              <a:gd name="connsiteX159" fmla="*/ 72658 w 1722437"/>
              <a:gd name="connsiteY159" fmla="*/ 5189 h 150812"/>
              <a:gd name="connsiteX160" fmla="*/ 4951 w 1722437"/>
              <a:gd name="connsiteY160" fmla="*/ 77896 h 150812"/>
              <a:gd name="connsiteX161" fmla="*/ 72658 w 1722437"/>
              <a:gd name="connsiteY161" fmla="*/ 149334 h 150812"/>
              <a:gd name="connsiteX162" fmla="*/ 110440 w 1722437"/>
              <a:gd name="connsiteY162" fmla="*/ 130363 h 150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</a:cxnLst>
            <a:rect l="l" t="t" r="r" b="b"/>
            <a:pathLst>
              <a:path w="1722437" h="150812">
                <a:moveTo>
                  <a:pt x="1609358" y="100518"/>
                </a:moveTo>
                <a:cubicBezTo>
                  <a:pt x="1608961" y="134411"/>
                  <a:pt x="1637457" y="149493"/>
                  <a:pt x="1667937" y="149493"/>
                </a:cubicBezTo>
                <a:cubicBezTo>
                  <a:pt x="1705402" y="149493"/>
                  <a:pt x="1725246" y="130522"/>
                  <a:pt x="1725246" y="105281"/>
                </a:cubicBezTo>
                <a:cubicBezTo>
                  <a:pt x="1725246" y="74086"/>
                  <a:pt x="1694369" y="67736"/>
                  <a:pt x="1684367" y="65196"/>
                </a:cubicBezTo>
                <a:cubicBezTo>
                  <a:pt x="1649839" y="56306"/>
                  <a:pt x="1643251" y="54957"/>
                  <a:pt x="1643251" y="44400"/>
                </a:cubicBezTo>
                <a:cubicBezTo>
                  <a:pt x="1643251" y="33843"/>
                  <a:pt x="1654443" y="28525"/>
                  <a:pt x="1664127" y="28525"/>
                </a:cubicBezTo>
                <a:cubicBezTo>
                  <a:pt x="1678573" y="28525"/>
                  <a:pt x="1690320" y="32732"/>
                  <a:pt x="1691273" y="49321"/>
                </a:cubicBezTo>
                <a:lnTo>
                  <a:pt x="1720562" y="49321"/>
                </a:lnTo>
                <a:cubicBezTo>
                  <a:pt x="1720562" y="17571"/>
                  <a:pt x="1694210" y="4951"/>
                  <a:pt x="1665476" y="4951"/>
                </a:cubicBezTo>
                <a:cubicBezTo>
                  <a:pt x="1640552" y="4951"/>
                  <a:pt x="1613962" y="18524"/>
                  <a:pt x="1613962" y="46623"/>
                </a:cubicBezTo>
                <a:cubicBezTo>
                  <a:pt x="1613962" y="72499"/>
                  <a:pt x="1634599" y="80357"/>
                  <a:pt x="1654999" y="85754"/>
                </a:cubicBezTo>
                <a:cubicBezTo>
                  <a:pt x="1675398" y="91152"/>
                  <a:pt x="1695956" y="93692"/>
                  <a:pt x="1695956" y="108535"/>
                </a:cubicBezTo>
                <a:cubicBezTo>
                  <a:pt x="1695956" y="123378"/>
                  <a:pt x="1679684" y="125680"/>
                  <a:pt x="1669127" y="125680"/>
                </a:cubicBezTo>
                <a:cubicBezTo>
                  <a:pt x="1653252" y="125680"/>
                  <a:pt x="1638647" y="118536"/>
                  <a:pt x="1638647" y="100280"/>
                </a:cubicBezTo>
                <a:close/>
                <a:moveTo>
                  <a:pt x="1509107" y="32017"/>
                </a:moveTo>
                <a:lnTo>
                  <a:pt x="1542207" y="32017"/>
                </a:lnTo>
                <a:cubicBezTo>
                  <a:pt x="1555780" y="32017"/>
                  <a:pt x="1563082" y="37812"/>
                  <a:pt x="1563082" y="51147"/>
                </a:cubicBezTo>
                <a:cubicBezTo>
                  <a:pt x="1563082" y="64482"/>
                  <a:pt x="1555780" y="70832"/>
                  <a:pt x="1542207" y="70832"/>
                </a:cubicBezTo>
                <a:lnTo>
                  <a:pt x="1509107" y="70832"/>
                </a:lnTo>
                <a:close/>
                <a:moveTo>
                  <a:pt x="1478786" y="146159"/>
                </a:moveTo>
                <a:lnTo>
                  <a:pt x="1509107" y="146159"/>
                </a:lnTo>
                <a:lnTo>
                  <a:pt x="1509107" y="92422"/>
                </a:lnTo>
                <a:lnTo>
                  <a:pt x="1539349" y="92422"/>
                </a:lnTo>
                <a:cubicBezTo>
                  <a:pt x="1554589" y="92422"/>
                  <a:pt x="1560145" y="98772"/>
                  <a:pt x="1562288" y="113218"/>
                </a:cubicBezTo>
                <a:cubicBezTo>
                  <a:pt x="1562685" y="124347"/>
                  <a:pt x="1564305" y="135388"/>
                  <a:pt x="1567130" y="146159"/>
                </a:cubicBezTo>
                <a:lnTo>
                  <a:pt x="1597372" y="146159"/>
                </a:lnTo>
                <a:cubicBezTo>
                  <a:pt x="1591975" y="138221"/>
                  <a:pt x="1592213" y="122346"/>
                  <a:pt x="1591578" y="113615"/>
                </a:cubicBezTo>
                <a:cubicBezTo>
                  <a:pt x="1590625" y="99724"/>
                  <a:pt x="1586419" y="85278"/>
                  <a:pt x="1571575" y="81389"/>
                </a:cubicBezTo>
                <a:lnTo>
                  <a:pt x="1571575" y="81389"/>
                </a:lnTo>
                <a:cubicBezTo>
                  <a:pt x="1585736" y="76047"/>
                  <a:pt x="1594618" y="61942"/>
                  <a:pt x="1593324" y="46861"/>
                </a:cubicBezTo>
                <a:cubicBezTo>
                  <a:pt x="1593459" y="25993"/>
                  <a:pt x="1576648" y="8975"/>
                  <a:pt x="1555780" y="8840"/>
                </a:cubicBezTo>
                <a:cubicBezTo>
                  <a:pt x="1554883" y="8832"/>
                  <a:pt x="1553978" y="8864"/>
                  <a:pt x="1553081" y="8919"/>
                </a:cubicBezTo>
                <a:lnTo>
                  <a:pt x="1478786" y="8919"/>
                </a:lnTo>
                <a:close/>
                <a:moveTo>
                  <a:pt x="1353850" y="146159"/>
                </a:moveTo>
                <a:lnTo>
                  <a:pt x="1458387" y="146159"/>
                </a:lnTo>
                <a:lnTo>
                  <a:pt x="1458387" y="120759"/>
                </a:lnTo>
                <a:lnTo>
                  <a:pt x="1384171" y="120759"/>
                </a:lnTo>
                <a:lnTo>
                  <a:pt x="1384171" y="87024"/>
                </a:lnTo>
                <a:lnTo>
                  <a:pt x="1450846" y="87024"/>
                </a:lnTo>
                <a:lnTo>
                  <a:pt x="1450846" y="63212"/>
                </a:lnTo>
                <a:lnTo>
                  <a:pt x="1384171" y="63212"/>
                </a:lnTo>
                <a:lnTo>
                  <a:pt x="1384171" y="33684"/>
                </a:lnTo>
                <a:lnTo>
                  <a:pt x="1456799" y="33684"/>
                </a:lnTo>
                <a:lnTo>
                  <a:pt x="1456799" y="8284"/>
                </a:lnTo>
                <a:lnTo>
                  <a:pt x="1353612" y="8284"/>
                </a:lnTo>
                <a:close/>
                <a:moveTo>
                  <a:pt x="1310114" y="146159"/>
                </a:moveTo>
                <a:lnTo>
                  <a:pt x="1329244" y="146159"/>
                </a:lnTo>
                <a:lnTo>
                  <a:pt x="1329244" y="71784"/>
                </a:lnTo>
                <a:lnTo>
                  <a:pt x="1271379" y="71784"/>
                </a:lnTo>
                <a:lnTo>
                  <a:pt x="1271379" y="94327"/>
                </a:lnTo>
                <a:lnTo>
                  <a:pt x="1301859" y="94327"/>
                </a:lnTo>
                <a:cubicBezTo>
                  <a:pt x="1301851" y="110813"/>
                  <a:pt x="1288485" y="124164"/>
                  <a:pt x="1271998" y="124156"/>
                </a:cubicBezTo>
                <a:cubicBezTo>
                  <a:pt x="1271022" y="124156"/>
                  <a:pt x="1270046" y="124108"/>
                  <a:pt x="1269077" y="124013"/>
                </a:cubicBezTo>
                <a:cubicBezTo>
                  <a:pt x="1241852" y="124013"/>
                  <a:pt x="1231612" y="100836"/>
                  <a:pt x="1231612" y="77896"/>
                </a:cubicBezTo>
                <a:cubicBezTo>
                  <a:pt x="1231612" y="54957"/>
                  <a:pt x="1241852" y="30668"/>
                  <a:pt x="1269077" y="30668"/>
                </a:cubicBezTo>
                <a:cubicBezTo>
                  <a:pt x="1283214" y="30041"/>
                  <a:pt x="1295644" y="39931"/>
                  <a:pt x="1298208" y="53846"/>
                </a:cubicBezTo>
                <a:lnTo>
                  <a:pt x="1327100" y="53846"/>
                </a:lnTo>
                <a:cubicBezTo>
                  <a:pt x="1323846" y="22572"/>
                  <a:pt x="1297176" y="5189"/>
                  <a:pt x="1269077" y="5189"/>
                </a:cubicBezTo>
                <a:cubicBezTo>
                  <a:pt x="1226453" y="5189"/>
                  <a:pt x="1201370" y="36939"/>
                  <a:pt x="1201370" y="77896"/>
                </a:cubicBezTo>
                <a:cubicBezTo>
                  <a:pt x="1201370" y="118854"/>
                  <a:pt x="1226453" y="149334"/>
                  <a:pt x="1269077" y="149334"/>
                </a:cubicBezTo>
                <a:cubicBezTo>
                  <a:pt x="1283976" y="149405"/>
                  <a:pt x="1298017" y="142357"/>
                  <a:pt x="1306860" y="130363"/>
                </a:cubicBezTo>
                <a:close/>
                <a:moveTo>
                  <a:pt x="1064607" y="146159"/>
                </a:moveTo>
                <a:lnTo>
                  <a:pt x="1092944" y="146159"/>
                </a:lnTo>
                <a:lnTo>
                  <a:pt x="1092944" y="54004"/>
                </a:lnTo>
                <a:lnTo>
                  <a:pt x="1093341" y="54004"/>
                </a:lnTo>
                <a:lnTo>
                  <a:pt x="1150650" y="146159"/>
                </a:lnTo>
                <a:lnTo>
                  <a:pt x="1180892" y="146159"/>
                </a:lnTo>
                <a:lnTo>
                  <a:pt x="1180892" y="8523"/>
                </a:lnTo>
                <a:lnTo>
                  <a:pt x="1152555" y="8523"/>
                </a:lnTo>
                <a:lnTo>
                  <a:pt x="1152555" y="100836"/>
                </a:lnTo>
                <a:lnTo>
                  <a:pt x="1152158" y="100836"/>
                </a:lnTo>
                <a:lnTo>
                  <a:pt x="1094690" y="8523"/>
                </a:lnTo>
                <a:lnTo>
                  <a:pt x="1064607" y="8523"/>
                </a:lnTo>
                <a:close/>
                <a:moveTo>
                  <a:pt x="985232" y="42416"/>
                </a:moveTo>
                <a:lnTo>
                  <a:pt x="985232" y="42416"/>
                </a:lnTo>
                <a:lnTo>
                  <a:pt x="1002615" y="92978"/>
                </a:lnTo>
                <a:lnTo>
                  <a:pt x="967293" y="92978"/>
                </a:lnTo>
                <a:close/>
                <a:moveTo>
                  <a:pt x="918002" y="146159"/>
                </a:moveTo>
                <a:lnTo>
                  <a:pt x="948243" y="146159"/>
                </a:lnTo>
                <a:lnTo>
                  <a:pt x="959356" y="115282"/>
                </a:lnTo>
                <a:lnTo>
                  <a:pt x="1010870" y="115282"/>
                </a:lnTo>
                <a:lnTo>
                  <a:pt x="1021268" y="145921"/>
                </a:lnTo>
                <a:lnTo>
                  <a:pt x="1053018" y="145921"/>
                </a:lnTo>
                <a:lnTo>
                  <a:pt x="1001504" y="8284"/>
                </a:lnTo>
                <a:lnTo>
                  <a:pt x="970468" y="8284"/>
                </a:lnTo>
                <a:close/>
                <a:moveTo>
                  <a:pt x="789731" y="146159"/>
                </a:moveTo>
                <a:lnTo>
                  <a:pt x="820053" y="146159"/>
                </a:lnTo>
                <a:lnTo>
                  <a:pt x="820053" y="86786"/>
                </a:lnTo>
                <a:lnTo>
                  <a:pt x="875615" y="86786"/>
                </a:lnTo>
                <a:lnTo>
                  <a:pt x="875615" y="146159"/>
                </a:lnTo>
                <a:lnTo>
                  <a:pt x="905857" y="146159"/>
                </a:lnTo>
                <a:lnTo>
                  <a:pt x="905857" y="8523"/>
                </a:lnTo>
                <a:lnTo>
                  <a:pt x="875615" y="8523"/>
                </a:lnTo>
                <a:lnTo>
                  <a:pt x="875615" y="61307"/>
                </a:lnTo>
                <a:lnTo>
                  <a:pt x="820053" y="61307"/>
                </a:lnTo>
                <a:lnTo>
                  <a:pt x="820053" y="8523"/>
                </a:lnTo>
                <a:lnTo>
                  <a:pt x="789493" y="8523"/>
                </a:lnTo>
                <a:close/>
                <a:moveTo>
                  <a:pt x="767983" y="54798"/>
                </a:moveTo>
                <a:cubicBezTo>
                  <a:pt x="764332" y="23048"/>
                  <a:pt x="738852" y="5189"/>
                  <a:pt x="708610" y="5189"/>
                </a:cubicBezTo>
                <a:cubicBezTo>
                  <a:pt x="665986" y="5189"/>
                  <a:pt x="640903" y="36939"/>
                  <a:pt x="640903" y="77896"/>
                </a:cubicBezTo>
                <a:cubicBezTo>
                  <a:pt x="640903" y="118854"/>
                  <a:pt x="665986" y="149334"/>
                  <a:pt x="708610" y="149334"/>
                </a:cubicBezTo>
                <a:cubicBezTo>
                  <a:pt x="742345" y="149334"/>
                  <a:pt x="765998" y="127347"/>
                  <a:pt x="769094" y="92978"/>
                </a:cubicBezTo>
                <a:lnTo>
                  <a:pt x="739805" y="92978"/>
                </a:lnTo>
                <a:cubicBezTo>
                  <a:pt x="737503" y="111154"/>
                  <a:pt x="727105" y="123854"/>
                  <a:pt x="708610" y="123854"/>
                </a:cubicBezTo>
                <a:cubicBezTo>
                  <a:pt x="681385" y="123854"/>
                  <a:pt x="671145" y="100677"/>
                  <a:pt x="671145" y="77738"/>
                </a:cubicBezTo>
                <a:cubicBezTo>
                  <a:pt x="671145" y="54798"/>
                  <a:pt x="681385" y="30509"/>
                  <a:pt x="708610" y="30509"/>
                </a:cubicBezTo>
                <a:cubicBezTo>
                  <a:pt x="723080" y="30073"/>
                  <a:pt x="735756" y="40130"/>
                  <a:pt x="738614" y="54322"/>
                </a:cubicBezTo>
                <a:close/>
                <a:moveTo>
                  <a:pt x="468342" y="146159"/>
                </a:moveTo>
                <a:lnTo>
                  <a:pt x="572800" y="146159"/>
                </a:lnTo>
                <a:lnTo>
                  <a:pt x="572800" y="120759"/>
                </a:lnTo>
                <a:lnTo>
                  <a:pt x="498584" y="120759"/>
                </a:lnTo>
                <a:lnTo>
                  <a:pt x="498584" y="87024"/>
                </a:lnTo>
                <a:lnTo>
                  <a:pt x="565338" y="87024"/>
                </a:lnTo>
                <a:lnTo>
                  <a:pt x="565338" y="63212"/>
                </a:lnTo>
                <a:lnTo>
                  <a:pt x="498584" y="63212"/>
                </a:lnTo>
                <a:lnTo>
                  <a:pt x="498584" y="33684"/>
                </a:lnTo>
                <a:lnTo>
                  <a:pt x="571291" y="33684"/>
                </a:lnTo>
                <a:lnTo>
                  <a:pt x="571291" y="8284"/>
                </a:lnTo>
                <a:lnTo>
                  <a:pt x="468104" y="8284"/>
                </a:lnTo>
                <a:close/>
                <a:moveTo>
                  <a:pt x="293717" y="146159"/>
                </a:moveTo>
                <a:lnTo>
                  <a:pt x="322054" y="146159"/>
                </a:lnTo>
                <a:lnTo>
                  <a:pt x="322054" y="49559"/>
                </a:lnTo>
                <a:lnTo>
                  <a:pt x="322054" y="49559"/>
                </a:lnTo>
                <a:lnTo>
                  <a:pt x="355788" y="146159"/>
                </a:lnTo>
                <a:lnTo>
                  <a:pt x="379125" y="146159"/>
                </a:lnTo>
                <a:lnTo>
                  <a:pt x="412938" y="48607"/>
                </a:lnTo>
                <a:lnTo>
                  <a:pt x="412938" y="48607"/>
                </a:lnTo>
                <a:lnTo>
                  <a:pt x="412938" y="146159"/>
                </a:lnTo>
                <a:lnTo>
                  <a:pt x="441275" y="146159"/>
                </a:lnTo>
                <a:lnTo>
                  <a:pt x="441275" y="8523"/>
                </a:lnTo>
                <a:lnTo>
                  <a:pt x="398730" y="8523"/>
                </a:lnTo>
                <a:lnTo>
                  <a:pt x="368806" y="103217"/>
                </a:lnTo>
                <a:lnTo>
                  <a:pt x="368806" y="103217"/>
                </a:lnTo>
                <a:lnTo>
                  <a:pt x="336580" y="8523"/>
                </a:lnTo>
                <a:lnTo>
                  <a:pt x="293955" y="8523"/>
                </a:lnTo>
                <a:close/>
                <a:moveTo>
                  <a:pt x="214342" y="42416"/>
                </a:moveTo>
                <a:lnTo>
                  <a:pt x="214342" y="42416"/>
                </a:lnTo>
                <a:lnTo>
                  <a:pt x="231725" y="92978"/>
                </a:lnTo>
                <a:lnTo>
                  <a:pt x="196006" y="92978"/>
                </a:lnTo>
                <a:close/>
                <a:moveTo>
                  <a:pt x="146556" y="146159"/>
                </a:moveTo>
                <a:lnTo>
                  <a:pt x="177194" y="146159"/>
                </a:lnTo>
                <a:lnTo>
                  <a:pt x="188069" y="115282"/>
                </a:lnTo>
                <a:lnTo>
                  <a:pt x="239583" y="115282"/>
                </a:lnTo>
                <a:lnTo>
                  <a:pt x="249743" y="146159"/>
                </a:lnTo>
                <a:lnTo>
                  <a:pt x="281493" y="146159"/>
                </a:lnTo>
                <a:lnTo>
                  <a:pt x="229899" y="8523"/>
                </a:lnTo>
                <a:lnTo>
                  <a:pt x="198864" y="8523"/>
                </a:lnTo>
                <a:close/>
                <a:moveTo>
                  <a:pt x="113615" y="146159"/>
                </a:moveTo>
                <a:lnTo>
                  <a:pt x="132903" y="146159"/>
                </a:lnTo>
                <a:lnTo>
                  <a:pt x="132903" y="71784"/>
                </a:lnTo>
                <a:lnTo>
                  <a:pt x="75118" y="71784"/>
                </a:lnTo>
                <a:lnTo>
                  <a:pt x="75118" y="94327"/>
                </a:lnTo>
                <a:lnTo>
                  <a:pt x="105598" y="94327"/>
                </a:lnTo>
                <a:cubicBezTo>
                  <a:pt x="105590" y="110813"/>
                  <a:pt x="92222" y="124164"/>
                  <a:pt x="75739" y="124156"/>
                </a:cubicBezTo>
                <a:cubicBezTo>
                  <a:pt x="74763" y="124156"/>
                  <a:pt x="73788" y="124108"/>
                  <a:pt x="72816" y="124013"/>
                </a:cubicBezTo>
                <a:cubicBezTo>
                  <a:pt x="45591" y="124013"/>
                  <a:pt x="35431" y="100836"/>
                  <a:pt x="35431" y="77896"/>
                </a:cubicBezTo>
                <a:cubicBezTo>
                  <a:pt x="35431" y="54957"/>
                  <a:pt x="45591" y="30668"/>
                  <a:pt x="72816" y="30668"/>
                </a:cubicBezTo>
                <a:cubicBezTo>
                  <a:pt x="86963" y="30001"/>
                  <a:pt x="99417" y="39915"/>
                  <a:pt x="101947" y="53846"/>
                </a:cubicBezTo>
                <a:lnTo>
                  <a:pt x="130681" y="53846"/>
                </a:lnTo>
                <a:cubicBezTo>
                  <a:pt x="127426" y="22572"/>
                  <a:pt x="100836" y="5189"/>
                  <a:pt x="72658" y="5189"/>
                </a:cubicBezTo>
                <a:cubicBezTo>
                  <a:pt x="30033" y="5189"/>
                  <a:pt x="4951" y="36939"/>
                  <a:pt x="4951" y="77896"/>
                </a:cubicBezTo>
                <a:cubicBezTo>
                  <a:pt x="4951" y="118854"/>
                  <a:pt x="30033" y="149334"/>
                  <a:pt x="72658" y="149334"/>
                </a:cubicBezTo>
                <a:cubicBezTo>
                  <a:pt x="87564" y="149429"/>
                  <a:pt x="101614" y="142373"/>
                  <a:pt x="110440" y="130363"/>
                </a:cubicBezTo>
                <a:close/>
              </a:path>
            </a:pathLst>
          </a:custGeom>
          <a:solidFill>
            <a:schemeClr val="bg1"/>
          </a:solidFill>
          <a:ln w="7921" cap="flat">
            <a:noFill/>
            <a:prstDash val="solid"/>
            <a:miter/>
          </a:ln>
        </p:spPr>
        <p:txBody>
          <a:bodyPr rtlCol="0" anchor="ctr"/>
          <a:lstStyle/>
          <a:p>
            <a:endParaRPr lang="sv-SE" noProof="0" dirty="0"/>
          </a:p>
        </p:txBody>
      </p:sp>
      <p:pic>
        <p:nvPicPr>
          <p:cNvPr id="37" name="IpsosLogo">
            <a:extLst>
              <a:ext uri="{FF2B5EF4-FFF2-40B4-BE49-F238E27FC236}">
                <a16:creationId xmlns:a16="http://schemas.microsoft.com/office/drawing/2014/main" id="{5D4E1E8D-6AD1-4899-83B2-AC2F32DCC0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30260" y="5358931"/>
            <a:ext cx="863743" cy="791160"/>
          </a:xfrm>
          <a:prstGeom prst="rect">
            <a:avLst/>
          </a:prstGeom>
        </p:spPr>
      </p:pic>
      <p:sp>
        <p:nvSpPr>
          <p:cNvPr id="28" name="Ipsos Copyright">
            <a:extLst>
              <a:ext uri="{FF2B5EF4-FFF2-40B4-BE49-F238E27FC236}">
                <a16:creationId xmlns:a16="http://schemas.microsoft.com/office/drawing/2014/main" id="{A1D3A889-780A-494A-A28B-80878790CB22}"/>
              </a:ext>
            </a:extLst>
          </p:cNvPr>
          <p:cNvSpPr txBox="1"/>
          <p:nvPr userDrawn="1"/>
        </p:nvSpPr>
        <p:spPr>
          <a:xfrm>
            <a:off x="7000150" y="6368649"/>
            <a:ext cx="4593853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sv-SE" sz="900">
                <a:solidFill>
                  <a:schemeClr val="bg1"/>
                </a:solidFill>
              </a:rPr>
              <a:t>© 2020 Ipsos. All rights reserved. Contains Ipsos' Confidential and Proprietary information and may not be disclosed or reproduced without the prior written consent of Ipsos.</a:t>
            </a:r>
            <a:endParaRPr lang="sv-SE" sz="900" dirty="0">
              <a:solidFill>
                <a:schemeClr val="bg1"/>
              </a:solidFill>
            </a:endParaRPr>
          </a:p>
        </p:txBody>
      </p:sp>
      <p:sp>
        <p:nvSpPr>
          <p:cNvPr id="34" name="Thank">
            <a:extLst>
              <a:ext uri="{FF2B5EF4-FFF2-40B4-BE49-F238E27FC236}">
                <a16:creationId xmlns:a16="http://schemas.microsoft.com/office/drawing/2014/main" id="{37CA2F33-CA02-4A71-AC54-076BCBA7FE3A}"/>
              </a:ext>
            </a:extLst>
          </p:cNvPr>
          <p:cNvSpPr txBox="1"/>
          <p:nvPr userDrawn="1"/>
        </p:nvSpPr>
        <p:spPr>
          <a:xfrm>
            <a:off x="631150" y="534745"/>
            <a:ext cx="3231654" cy="110799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 sz="7200" b="1">
                <a:solidFill>
                  <a:schemeClr val="bg1"/>
                </a:solidFill>
                <a:latin typeface="+mn-lt"/>
              </a:rPr>
              <a:t>THANK</a:t>
            </a:r>
            <a:endParaRPr lang="sv-SE" sz="7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5" name="You">
            <a:extLst>
              <a:ext uri="{FF2B5EF4-FFF2-40B4-BE49-F238E27FC236}">
                <a16:creationId xmlns:a16="http://schemas.microsoft.com/office/drawing/2014/main" id="{B309B63E-1974-4C2D-95EE-5527D5578F0E}"/>
              </a:ext>
            </a:extLst>
          </p:cNvPr>
          <p:cNvSpPr txBox="1"/>
          <p:nvPr userDrawn="1"/>
        </p:nvSpPr>
        <p:spPr>
          <a:xfrm>
            <a:off x="631150" y="1605008"/>
            <a:ext cx="3232800" cy="1090066"/>
          </a:xfrm>
          <a:prstGeom prst="rect">
            <a:avLst/>
          </a:prstGeom>
          <a:solidFill>
            <a:schemeClr val="tx2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sv-SE" sz="7200" b="1">
                <a:solidFill>
                  <a:schemeClr val="bg1"/>
                </a:solidFill>
                <a:latin typeface="+mn-lt"/>
              </a:rPr>
              <a:t>YOU!</a:t>
            </a:r>
            <a:endParaRPr lang="sv-SE" sz="7200" b="1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2" name="Icons01">
            <a:extLst>
              <a:ext uri="{FF2B5EF4-FFF2-40B4-BE49-F238E27FC236}">
                <a16:creationId xmlns:a16="http://schemas.microsoft.com/office/drawing/2014/main" id="{82E6D07F-FEB2-4872-95FF-B60FAAF2C0F3}"/>
              </a:ext>
            </a:extLst>
          </p:cNvPr>
          <p:cNvGrpSpPr/>
          <p:nvPr userDrawn="1"/>
        </p:nvGrpSpPr>
        <p:grpSpPr>
          <a:xfrm>
            <a:off x="631150" y="4043586"/>
            <a:ext cx="464690" cy="562031"/>
            <a:chOff x="631150" y="4043586"/>
            <a:chExt cx="464690" cy="562031"/>
          </a:xfrm>
        </p:grpSpPr>
        <p:cxnSp>
          <p:nvCxnSpPr>
            <p:cNvPr id="139" name="Hline">
              <a:extLst>
                <a:ext uri="{FF2B5EF4-FFF2-40B4-BE49-F238E27FC236}">
                  <a16:creationId xmlns:a16="http://schemas.microsoft.com/office/drawing/2014/main" id="{F9951622-9DCB-4EDE-AB06-074072E00F89}"/>
                </a:ext>
              </a:extLst>
            </p:cNvPr>
            <p:cNvCxnSpPr>
              <a:cxnSpLocks/>
            </p:cNvCxnSpPr>
            <p:nvPr/>
          </p:nvCxnSpPr>
          <p:spPr>
            <a:xfrm>
              <a:off x="631150" y="4043586"/>
              <a:ext cx="46469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0" name="IconPhone">
              <a:extLst>
                <a:ext uri="{FF2B5EF4-FFF2-40B4-BE49-F238E27FC236}">
                  <a16:creationId xmlns:a16="http://schemas.microsoft.com/office/drawing/2014/main" id="{046E5E11-DA76-4BF9-BB1E-D012E1C45F4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425617"/>
              <a:ext cx="180000" cy="180000"/>
              <a:chOff x="2703390" y="3158472"/>
              <a:chExt cx="960114" cy="960114"/>
            </a:xfrm>
          </p:grpSpPr>
          <p:sp>
            <p:nvSpPr>
              <p:cNvPr id="148" name="Ellipse 125">
                <a:extLst>
                  <a:ext uri="{FF2B5EF4-FFF2-40B4-BE49-F238E27FC236}">
                    <a16:creationId xmlns:a16="http://schemas.microsoft.com/office/drawing/2014/main" id="{704E232E-2D88-4FA0-8D7C-847AB2B049A4}"/>
                  </a:ext>
                </a:extLst>
              </p:cNvPr>
              <p:cNvSpPr/>
              <p:nvPr/>
            </p:nvSpPr>
            <p:spPr>
              <a:xfrm>
                <a:off x="2703390" y="3158472"/>
                <a:ext cx="960114" cy="960114"/>
              </a:xfrm>
              <a:prstGeom prst="ellipse">
                <a:avLst/>
              </a:prstGeom>
              <a:solidFill>
                <a:schemeClr val="tx2"/>
              </a:solidFill>
              <a:ln w="6350" cap="rnd">
                <a:solidFill>
                  <a:schemeClr val="tx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149" name="Group 4">
                <a:extLst>
                  <a:ext uri="{FF2B5EF4-FFF2-40B4-BE49-F238E27FC236}">
                    <a16:creationId xmlns:a16="http://schemas.microsoft.com/office/drawing/2014/main" id="{8E8604C7-3C6A-44CD-8D0C-4D5FDC00209D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912386" y="3366720"/>
                <a:ext cx="542122" cy="543618"/>
                <a:chOff x="2638" y="958"/>
                <a:chExt cx="1087" cy="1090"/>
              </a:xfrm>
              <a:noFill/>
            </p:grpSpPr>
            <p:sp>
              <p:nvSpPr>
                <p:cNvPr id="150" name="Freeform 5">
                  <a:extLst>
                    <a:ext uri="{FF2B5EF4-FFF2-40B4-BE49-F238E27FC236}">
                      <a16:creationId xmlns:a16="http://schemas.microsoft.com/office/drawing/2014/main" id="{A1251870-40E2-4515-A610-BF01C39E82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8" y="958"/>
                  <a:ext cx="1087" cy="1090"/>
                </a:xfrm>
                <a:custGeom>
                  <a:avLst/>
                  <a:gdLst>
                    <a:gd name="T0" fmla="*/ 8 w 886"/>
                    <a:gd name="T1" fmla="*/ 49 h 887"/>
                    <a:gd name="T2" fmla="*/ 5 w 886"/>
                    <a:gd name="T3" fmla="*/ 101 h 887"/>
                    <a:gd name="T4" fmla="*/ 273 w 886"/>
                    <a:gd name="T5" fmla="*/ 616 h 887"/>
                    <a:gd name="T6" fmla="*/ 786 w 886"/>
                    <a:gd name="T7" fmla="*/ 883 h 887"/>
                    <a:gd name="T8" fmla="*/ 839 w 886"/>
                    <a:gd name="T9" fmla="*/ 879 h 887"/>
                    <a:gd name="T10" fmla="*/ 851 w 886"/>
                    <a:gd name="T11" fmla="*/ 863 h 887"/>
                    <a:gd name="T12" fmla="*/ 883 w 886"/>
                    <a:gd name="T13" fmla="*/ 721 h 887"/>
                    <a:gd name="T14" fmla="*/ 871 w 886"/>
                    <a:gd name="T15" fmla="*/ 686 h 887"/>
                    <a:gd name="T16" fmla="*/ 708 w 886"/>
                    <a:gd name="T17" fmla="*/ 617 h 887"/>
                    <a:gd name="T18" fmla="*/ 652 w 886"/>
                    <a:gd name="T19" fmla="*/ 630 h 887"/>
                    <a:gd name="T20" fmla="*/ 632 w 886"/>
                    <a:gd name="T21" fmla="*/ 664 h 887"/>
                    <a:gd name="T22" fmla="*/ 601 w 886"/>
                    <a:gd name="T23" fmla="*/ 687 h 887"/>
                    <a:gd name="T24" fmla="*/ 363 w 886"/>
                    <a:gd name="T25" fmla="*/ 524 h 887"/>
                    <a:gd name="T26" fmla="*/ 194 w 886"/>
                    <a:gd name="T27" fmla="*/ 281 h 887"/>
                    <a:gd name="T28" fmla="*/ 217 w 886"/>
                    <a:gd name="T29" fmla="*/ 250 h 887"/>
                    <a:gd name="T30" fmla="*/ 251 w 886"/>
                    <a:gd name="T31" fmla="*/ 231 h 887"/>
                    <a:gd name="T32" fmla="*/ 264 w 886"/>
                    <a:gd name="T33" fmla="*/ 175 h 887"/>
                    <a:gd name="T34" fmla="*/ 215 w 886"/>
                    <a:gd name="T35" fmla="*/ 38 h 887"/>
                    <a:gd name="T36" fmla="*/ 167 w 886"/>
                    <a:gd name="T37" fmla="*/ 4 h 887"/>
                    <a:gd name="T38" fmla="*/ 24 w 886"/>
                    <a:gd name="T39" fmla="*/ 36 h 887"/>
                    <a:gd name="T40" fmla="*/ 8 w 886"/>
                    <a:gd name="T41" fmla="*/ 49 h 8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886" h="887">
                      <a:moveTo>
                        <a:pt x="8" y="49"/>
                      </a:moveTo>
                      <a:cubicBezTo>
                        <a:pt x="0" y="62"/>
                        <a:pt x="1" y="82"/>
                        <a:pt x="5" y="101"/>
                      </a:cubicBezTo>
                      <a:cubicBezTo>
                        <a:pt x="40" y="301"/>
                        <a:pt x="137" y="480"/>
                        <a:pt x="273" y="616"/>
                      </a:cubicBezTo>
                      <a:cubicBezTo>
                        <a:pt x="409" y="752"/>
                        <a:pt x="593" y="854"/>
                        <a:pt x="786" y="883"/>
                      </a:cubicBezTo>
                      <a:cubicBezTo>
                        <a:pt x="806" y="886"/>
                        <a:pt x="825" y="887"/>
                        <a:pt x="839" y="879"/>
                      </a:cubicBezTo>
                      <a:cubicBezTo>
                        <a:pt x="844" y="876"/>
                        <a:pt x="850" y="871"/>
                        <a:pt x="851" y="863"/>
                      </a:cubicBezTo>
                      <a:cubicBezTo>
                        <a:pt x="883" y="721"/>
                        <a:pt x="883" y="721"/>
                        <a:pt x="883" y="721"/>
                      </a:cubicBezTo>
                      <a:cubicBezTo>
                        <a:pt x="886" y="709"/>
                        <a:pt x="881" y="696"/>
                        <a:pt x="871" y="686"/>
                      </a:cubicBezTo>
                      <a:cubicBezTo>
                        <a:pt x="866" y="681"/>
                        <a:pt x="759" y="642"/>
                        <a:pt x="708" y="617"/>
                      </a:cubicBezTo>
                      <a:cubicBezTo>
                        <a:pt x="687" y="607"/>
                        <a:pt x="662" y="613"/>
                        <a:pt x="652" y="630"/>
                      </a:cubicBezTo>
                      <a:cubicBezTo>
                        <a:pt x="632" y="664"/>
                        <a:pt x="632" y="664"/>
                        <a:pt x="632" y="664"/>
                      </a:cubicBezTo>
                      <a:cubicBezTo>
                        <a:pt x="625" y="676"/>
                        <a:pt x="614" y="684"/>
                        <a:pt x="601" y="687"/>
                      </a:cubicBezTo>
                      <a:cubicBezTo>
                        <a:pt x="551" y="700"/>
                        <a:pt x="397" y="558"/>
                        <a:pt x="363" y="524"/>
                      </a:cubicBezTo>
                      <a:cubicBezTo>
                        <a:pt x="328" y="489"/>
                        <a:pt x="181" y="331"/>
                        <a:pt x="194" y="281"/>
                      </a:cubicBezTo>
                      <a:cubicBezTo>
                        <a:pt x="197" y="268"/>
                        <a:pt x="206" y="257"/>
                        <a:pt x="217" y="250"/>
                      </a:cubicBezTo>
                      <a:cubicBezTo>
                        <a:pt x="247" y="233"/>
                        <a:pt x="239" y="238"/>
                        <a:pt x="251" y="231"/>
                      </a:cubicBezTo>
                      <a:cubicBezTo>
                        <a:pt x="269" y="220"/>
                        <a:pt x="275" y="196"/>
                        <a:pt x="264" y="175"/>
                      </a:cubicBezTo>
                      <a:cubicBezTo>
                        <a:pt x="242" y="129"/>
                        <a:pt x="229" y="87"/>
                        <a:pt x="215" y="38"/>
                      </a:cubicBezTo>
                      <a:cubicBezTo>
                        <a:pt x="208" y="17"/>
                        <a:pt x="188" y="0"/>
                        <a:pt x="167" y="4"/>
                      </a:cubicBezTo>
                      <a:cubicBezTo>
                        <a:pt x="167" y="4"/>
                        <a:pt x="165" y="5"/>
                        <a:pt x="24" y="36"/>
                      </a:cubicBezTo>
                      <a:cubicBezTo>
                        <a:pt x="16" y="38"/>
                        <a:pt x="11" y="44"/>
                        <a:pt x="8" y="49"/>
                      </a:cubicBezTo>
                      <a:close/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51" name="Freeform 6">
                  <a:extLst>
                    <a:ext uri="{FF2B5EF4-FFF2-40B4-BE49-F238E27FC236}">
                      <a16:creationId xmlns:a16="http://schemas.microsoft.com/office/drawing/2014/main" id="{4C4A893C-D6DC-4344-B313-868E83D221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1108"/>
                  <a:ext cx="344" cy="345"/>
                </a:xfrm>
                <a:custGeom>
                  <a:avLst/>
                  <a:gdLst>
                    <a:gd name="T0" fmla="*/ 0 w 281"/>
                    <a:gd name="T1" fmla="*/ 0 h 281"/>
                    <a:gd name="T2" fmla="*/ 281 w 281"/>
                    <a:gd name="T3" fmla="*/ 281 h 2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81" h="281">
                      <a:moveTo>
                        <a:pt x="0" y="0"/>
                      </a:moveTo>
                      <a:cubicBezTo>
                        <a:pt x="155" y="0"/>
                        <a:pt x="281" y="126"/>
                        <a:pt x="281" y="28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52" name="Freeform 7">
                  <a:extLst>
                    <a:ext uri="{FF2B5EF4-FFF2-40B4-BE49-F238E27FC236}">
                      <a16:creationId xmlns:a16="http://schemas.microsoft.com/office/drawing/2014/main" id="{399334B6-F29A-4A81-907E-E6D193F490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961"/>
                  <a:ext cx="491" cy="492"/>
                </a:xfrm>
                <a:custGeom>
                  <a:avLst/>
                  <a:gdLst>
                    <a:gd name="T0" fmla="*/ 0 w 400"/>
                    <a:gd name="T1" fmla="*/ 0 h 401"/>
                    <a:gd name="T2" fmla="*/ 400 w 400"/>
                    <a:gd name="T3" fmla="*/ 401 h 4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400" h="401">
                      <a:moveTo>
                        <a:pt x="0" y="0"/>
                      </a:moveTo>
                      <a:cubicBezTo>
                        <a:pt x="221" y="0"/>
                        <a:pt x="400" y="180"/>
                        <a:pt x="400" y="40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41" name="IconEmail">
              <a:extLst>
                <a:ext uri="{FF2B5EF4-FFF2-40B4-BE49-F238E27FC236}">
                  <a16:creationId xmlns:a16="http://schemas.microsoft.com/office/drawing/2014/main" id="{5CFB9EFF-3059-4F2C-B758-010039D4BF7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162565"/>
              <a:ext cx="180000" cy="180000"/>
              <a:chOff x="2703390" y="4365085"/>
              <a:chExt cx="960114" cy="960114"/>
            </a:xfrm>
          </p:grpSpPr>
          <p:sp>
            <p:nvSpPr>
              <p:cNvPr id="142" name="Ellipse 125">
                <a:extLst>
                  <a:ext uri="{FF2B5EF4-FFF2-40B4-BE49-F238E27FC236}">
                    <a16:creationId xmlns:a16="http://schemas.microsoft.com/office/drawing/2014/main" id="{8220BC8E-FDC7-4EE7-8700-6A81DF6C710E}"/>
                  </a:ext>
                </a:extLst>
              </p:cNvPr>
              <p:cNvSpPr/>
              <p:nvPr/>
            </p:nvSpPr>
            <p:spPr>
              <a:xfrm>
                <a:off x="2703390" y="4365085"/>
                <a:ext cx="960114" cy="960114"/>
              </a:xfrm>
              <a:prstGeom prst="ellipse">
                <a:avLst/>
              </a:prstGeom>
              <a:solidFill>
                <a:schemeClr val="tx2"/>
              </a:solidFill>
              <a:ln w="6350" cap="rnd">
                <a:solidFill>
                  <a:schemeClr val="tx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7957A88D-0B53-4533-B4C3-F852FD44E0F4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86170" y="4635603"/>
                <a:ext cx="594554" cy="419078"/>
                <a:chOff x="4562584" y="4650255"/>
                <a:chExt cx="457200" cy="322263"/>
              </a:xfrm>
            </p:grpSpPr>
            <p:sp>
              <p:nvSpPr>
                <p:cNvPr id="144" name="Line 20">
                  <a:extLst>
                    <a:ext uri="{FF2B5EF4-FFF2-40B4-BE49-F238E27FC236}">
                      <a16:creationId xmlns:a16="http://schemas.microsoft.com/office/drawing/2014/main" id="{46123D2C-3CE7-418B-86E8-B94232A4B2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67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45" name="Freeform 21">
                  <a:extLst>
                    <a:ext uri="{FF2B5EF4-FFF2-40B4-BE49-F238E27FC236}">
                      <a16:creationId xmlns:a16="http://schemas.microsoft.com/office/drawing/2014/main" id="{E7108A6A-3513-4C31-8E9D-0D113FC55E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62584" y="4650255"/>
                  <a:ext cx="457200" cy="322263"/>
                </a:xfrm>
                <a:custGeom>
                  <a:avLst/>
                  <a:gdLst>
                    <a:gd name="T0" fmla="*/ 0 w 108"/>
                    <a:gd name="T1" fmla="*/ 40 h 76"/>
                    <a:gd name="T2" fmla="*/ 0 w 108"/>
                    <a:gd name="T3" fmla="*/ 8 h 76"/>
                    <a:gd name="T4" fmla="*/ 8 w 108"/>
                    <a:gd name="T5" fmla="*/ 0 h 76"/>
                    <a:gd name="T6" fmla="*/ 100 w 108"/>
                    <a:gd name="T7" fmla="*/ 0 h 76"/>
                    <a:gd name="T8" fmla="*/ 108 w 108"/>
                    <a:gd name="T9" fmla="*/ 8 h 76"/>
                    <a:gd name="T10" fmla="*/ 108 w 108"/>
                    <a:gd name="T11" fmla="*/ 68 h 76"/>
                    <a:gd name="T12" fmla="*/ 100 w 108"/>
                    <a:gd name="T13" fmla="*/ 76 h 76"/>
                    <a:gd name="T14" fmla="*/ 8 w 108"/>
                    <a:gd name="T15" fmla="*/ 76 h 76"/>
                    <a:gd name="T16" fmla="*/ 0 w 108"/>
                    <a:gd name="T17" fmla="*/ 68 h 76"/>
                    <a:gd name="T18" fmla="*/ 0 w 108"/>
                    <a:gd name="T19" fmla="*/ 52 h 76"/>
                    <a:gd name="connsiteX0" fmla="*/ 0 w 10000"/>
                    <a:gd name="connsiteY0" fmla="*/ 5263 h 10000"/>
                    <a:gd name="connsiteX1" fmla="*/ 0 w 10000"/>
                    <a:gd name="connsiteY1" fmla="*/ 1053 h 10000"/>
                    <a:gd name="connsiteX2" fmla="*/ 741 w 10000"/>
                    <a:gd name="connsiteY2" fmla="*/ 0 h 10000"/>
                    <a:gd name="connsiteX3" fmla="*/ 9259 w 10000"/>
                    <a:gd name="connsiteY3" fmla="*/ 0 h 10000"/>
                    <a:gd name="connsiteX4" fmla="*/ 10000 w 10000"/>
                    <a:gd name="connsiteY4" fmla="*/ 1053 h 10000"/>
                    <a:gd name="connsiteX5" fmla="*/ 10000 w 10000"/>
                    <a:gd name="connsiteY5" fmla="*/ 8947 h 10000"/>
                    <a:gd name="connsiteX6" fmla="*/ 9259 w 10000"/>
                    <a:gd name="connsiteY6" fmla="*/ 10000 h 10000"/>
                    <a:gd name="connsiteX7" fmla="*/ 741 w 10000"/>
                    <a:gd name="connsiteY7" fmla="*/ 10000 h 10000"/>
                    <a:gd name="connsiteX8" fmla="*/ 0 w 10000"/>
                    <a:gd name="connsiteY8" fmla="*/ 8947 h 10000"/>
                    <a:gd name="connsiteX9" fmla="*/ 0 w 10000"/>
                    <a:gd name="connsiteY9" fmla="*/ 6842 h 10000"/>
                    <a:gd name="connsiteX10" fmla="*/ 0 w 10000"/>
                    <a:gd name="connsiteY10" fmla="*/ 5263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0000" h="10000">
                      <a:moveTo>
                        <a:pt x="0" y="5263"/>
                      </a:moveTo>
                      <a:lnTo>
                        <a:pt x="0" y="1053"/>
                      </a:lnTo>
                      <a:cubicBezTo>
                        <a:pt x="0" y="526"/>
                        <a:pt x="370" y="0"/>
                        <a:pt x="741" y="0"/>
                      </a:cubicBezTo>
                      <a:lnTo>
                        <a:pt x="9259" y="0"/>
                      </a:lnTo>
                      <a:cubicBezTo>
                        <a:pt x="9630" y="0"/>
                        <a:pt x="10000" y="526"/>
                        <a:pt x="10000" y="1053"/>
                      </a:cubicBezTo>
                      <a:lnTo>
                        <a:pt x="10000" y="8947"/>
                      </a:lnTo>
                      <a:cubicBezTo>
                        <a:pt x="10000" y="9474"/>
                        <a:pt x="9630" y="10000"/>
                        <a:pt x="9259" y="10000"/>
                      </a:cubicBezTo>
                      <a:lnTo>
                        <a:pt x="741" y="10000"/>
                      </a:lnTo>
                      <a:cubicBezTo>
                        <a:pt x="370" y="10000"/>
                        <a:pt x="0" y="9474"/>
                        <a:pt x="0" y="8947"/>
                      </a:cubicBezTo>
                      <a:lnTo>
                        <a:pt x="0" y="6842"/>
                      </a:lnTo>
                      <a:lnTo>
                        <a:pt x="0" y="5263"/>
                      </a:lnTo>
                      <a:close/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46" name="Freeform 22">
                  <a:extLst>
                    <a:ext uri="{FF2B5EF4-FFF2-40B4-BE49-F238E27FC236}">
                      <a16:creationId xmlns:a16="http://schemas.microsoft.com/office/drawing/2014/main" id="{5D067D68-68ED-45AE-81B5-EC33DF7DF4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13384" y="4701055"/>
                  <a:ext cx="355600" cy="152400"/>
                </a:xfrm>
                <a:custGeom>
                  <a:avLst/>
                  <a:gdLst>
                    <a:gd name="T0" fmla="*/ 0 w 84"/>
                    <a:gd name="T1" fmla="*/ 0 h 36"/>
                    <a:gd name="T2" fmla="*/ 32 w 84"/>
                    <a:gd name="T3" fmla="*/ 32 h 36"/>
                    <a:gd name="T4" fmla="*/ 52 w 84"/>
                    <a:gd name="T5" fmla="*/ 32 h 36"/>
                    <a:gd name="T6" fmla="*/ 84 w 84"/>
                    <a:gd name="T7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4" h="36">
                      <a:moveTo>
                        <a:pt x="0" y="0"/>
                      </a:moveTo>
                      <a:cubicBezTo>
                        <a:pt x="32" y="32"/>
                        <a:pt x="32" y="32"/>
                        <a:pt x="32" y="32"/>
                      </a:cubicBezTo>
                      <a:cubicBezTo>
                        <a:pt x="37" y="36"/>
                        <a:pt x="47" y="36"/>
                        <a:pt x="52" y="32"/>
                      </a:cubicBezTo>
                      <a:cubicBezTo>
                        <a:pt x="84" y="0"/>
                        <a:pt x="84" y="0"/>
                        <a:pt x="84" y="0"/>
                      </a:cubicBezTo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47" name="Line 23">
                  <a:extLst>
                    <a:ext uri="{FF2B5EF4-FFF2-40B4-BE49-F238E27FC236}">
                      <a16:creationId xmlns:a16="http://schemas.microsoft.com/office/drawing/2014/main" id="{DD24D061-0E07-469E-939B-7D83B25A05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613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</p:grpSp>
        </p:grpSp>
      </p:grpSp>
      <p:sp>
        <p:nvSpPr>
          <p:cNvPr id="155" name="strPhone01">
            <a:extLst>
              <a:ext uri="{FF2B5EF4-FFF2-40B4-BE49-F238E27FC236}">
                <a16:creationId xmlns:a16="http://schemas.microsoft.com/office/drawing/2014/main" id="{BCB534B6-09EA-44D3-BFF9-551B320259F0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900707" y="4417541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+32 # ### ## ##</a:t>
            </a:r>
            <a:endParaRPr lang="sv-SE" dirty="0"/>
          </a:p>
        </p:txBody>
      </p:sp>
      <p:sp>
        <p:nvSpPr>
          <p:cNvPr id="156" name="strEmail01">
            <a:extLst>
              <a:ext uri="{FF2B5EF4-FFF2-40B4-BE49-F238E27FC236}">
                <a16:creationId xmlns:a16="http://schemas.microsoft.com/office/drawing/2014/main" id="{888684B9-CD4A-4886-8509-C2567DBF6773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900707" y="4159760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firstname.lastname@ipsos.com</a:t>
            </a:r>
            <a:endParaRPr lang="sv-SE" dirty="0"/>
          </a:p>
        </p:txBody>
      </p:sp>
      <p:sp>
        <p:nvSpPr>
          <p:cNvPr id="154" name="strFunction01">
            <a:extLst>
              <a:ext uri="{FF2B5EF4-FFF2-40B4-BE49-F238E27FC236}">
                <a16:creationId xmlns:a16="http://schemas.microsoft.com/office/drawing/2014/main" id="{F43C5EB0-96D8-4896-92BB-154617B4019D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31150" y="3715634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/>
              <a:t>Function Title</a:t>
            </a:r>
            <a:endParaRPr lang="sv-SE" dirty="0"/>
          </a:p>
        </p:txBody>
      </p:sp>
      <p:sp>
        <p:nvSpPr>
          <p:cNvPr id="153" name="strName01">
            <a:extLst>
              <a:ext uri="{FF2B5EF4-FFF2-40B4-BE49-F238E27FC236}">
                <a16:creationId xmlns:a16="http://schemas.microsoft.com/office/drawing/2014/main" id="{CA6EDA0F-2CDC-4422-81EB-FBC0023609D5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31150" y="3475694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Firstname Lastname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83269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3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s &amp; Contacts (2)">
    <p:bg>
      <p:bgPr>
        <a:gradFill>
          <a:gsLst>
            <a:gs pos="0">
              <a:schemeClr val="bg2"/>
            </a:gs>
            <a:gs pos="100000">
              <a:schemeClr val="bg2">
                <a:lumMod val="50000"/>
              </a:schemeClr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Angled stripes">
            <a:extLst>
              <a:ext uri="{FF2B5EF4-FFF2-40B4-BE49-F238E27FC236}">
                <a16:creationId xmlns:a16="http://schemas.microsoft.com/office/drawing/2014/main" id="{6474FC46-18DA-4146-BB5E-A715CEC0A659}"/>
              </a:ext>
            </a:extLst>
          </p:cNvPr>
          <p:cNvGrpSpPr/>
          <p:nvPr userDrawn="1"/>
        </p:nvGrpSpPr>
        <p:grpSpPr>
          <a:xfrm>
            <a:off x="2101012" y="2821242"/>
            <a:ext cx="11833943" cy="1855206"/>
            <a:chOff x="2101012" y="2821242"/>
            <a:chExt cx="11833943" cy="1855206"/>
          </a:xfrm>
        </p:grpSpPr>
        <p:sp>
          <p:nvSpPr>
            <p:cNvPr id="49" name="Angled stripe 1">
              <a:extLst>
                <a:ext uri="{FF2B5EF4-FFF2-40B4-BE49-F238E27FC236}">
                  <a16:creationId xmlns:a16="http://schemas.microsoft.com/office/drawing/2014/main" id="{F787226F-625E-4C84-98E0-F63299370DC9}"/>
                </a:ext>
              </a:extLst>
            </p:cNvPr>
            <p:cNvSpPr/>
            <p:nvPr userDrawn="1"/>
          </p:nvSpPr>
          <p:spPr>
            <a:xfrm rot="18932423">
              <a:off x="2101012" y="2821242"/>
              <a:ext cx="11030122" cy="1215516"/>
            </a:xfrm>
            <a:custGeom>
              <a:avLst/>
              <a:gdLst>
                <a:gd name="connsiteX0" fmla="*/ 9791459 w 11030122"/>
                <a:gd name="connsiteY0" fmla="*/ 0 h 1215516"/>
                <a:gd name="connsiteX1" fmla="*/ 11030122 w 11030122"/>
                <a:gd name="connsiteY1" fmla="*/ 1215516 h 1215516"/>
                <a:gd name="connsiteX2" fmla="*/ 1238664 w 11030122"/>
                <a:gd name="connsiteY2" fmla="*/ 1215516 h 1215516"/>
                <a:gd name="connsiteX3" fmla="*/ 0 w 11030122"/>
                <a:gd name="connsiteY3" fmla="*/ 0 h 1215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30122" h="1215516">
                  <a:moveTo>
                    <a:pt x="9791459" y="0"/>
                  </a:moveTo>
                  <a:lnTo>
                    <a:pt x="11030122" y="1215516"/>
                  </a:lnTo>
                  <a:lnTo>
                    <a:pt x="1238664" y="12155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50" name="Angled stripe 2">
              <a:extLst>
                <a:ext uri="{FF2B5EF4-FFF2-40B4-BE49-F238E27FC236}">
                  <a16:creationId xmlns:a16="http://schemas.microsoft.com/office/drawing/2014/main" id="{C25B7367-1252-49A7-AFA7-FD5450E0891A}"/>
                </a:ext>
              </a:extLst>
            </p:cNvPr>
            <p:cNvSpPr/>
            <p:nvPr userDrawn="1"/>
          </p:nvSpPr>
          <p:spPr>
            <a:xfrm rot="18932423">
              <a:off x="4731456" y="3460932"/>
              <a:ext cx="9203499" cy="1215516"/>
            </a:xfrm>
            <a:custGeom>
              <a:avLst/>
              <a:gdLst>
                <a:gd name="connsiteX0" fmla="*/ 9203499 w 9203499"/>
                <a:gd name="connsiteY0" fmla="*/ 0 h 1215516"/>
                <a:gd name="connsiteX1" fmla="*/ 8010698 w 9203499"/>
                <a:gd name="connsiteY1" fmla="*/ 1215516 h 1215516"/>
                <a:gd name="connsiteX2" fmla="*/ 1238664 w 9203499"/>
                <a:gd name="connsiteY2" fmla="*/ 1215516 h 1215516"/>
                <a:gd name="connsiteX3" fmla="*/ 0 w 9203499"/>
                <a:gd name="connsiteY3" fmla="*/ 0 h 1215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03499" h="1215516">
                  <a:moveTo>
                    <a:pt x="9203499" y="0"/>
                  </a:moveTo>
                  <a:lnTo>
                    <a:pt x="8010698" y="1215516"/>
                  </a:lnTo>
                  <a:lnTo>
                    <a:pt x="1238664" y="12155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53" name="GameChangers">
            <a:extLst>
              <a:ext uri="{FF2B5EF4-FFF2-40B4-BE49-F238E27FC236}">
                <a16:creationId xmlns:a16="http://schemas.microsoft.com/office/drawing/2014/main" id="{B6B2605B-766D-4848-B404-F000387F9598}"/>
              </a:ext>
            </a:extLst>
          </p:cNvPr>
          <p:cNvSpPr/>
          <p:nvPr userDrawn="1"/>
        </p:nvSpPr>
        <p:spPr>
          <a:xfrm>
            <a:off x="7696051" y="5782364"/>
            <a:ext cx="2702074" cy="236588"/>
          </a:xfrm>
          <a:custGeom>
            <a:avLst/>
            <a:gdLst>
              <a:gd name="connsiteX0" fmla="*/ 1609358 w 1722437"/>
              <a:gd name="connsiteY0" fmla="*/ 100518 h 150812"/>
              <a:gd name="connsiteX1" fmla="*/ 1667937 w 1722437"/>
              <a:gd name="connsiteY1" fmla="*/ 149493 h 150812"/>
              <a:gd name="connsiteX2" fmla="*/ 1725246 w 1722437"/>
              <a:gd name="connsiteY2" fmla="*/ 105281 h 150812"/>
              <a:gd name="connsiteX3" fmla="*/ 1684367 w 1722437"/>
              <a:gd name="connsiteY3" fmla="*/ 65196 h 150812"/>
              <a:gd name="connsiteX4" fmla="*/ 1643251 w 1722437"/>
              <a:gd name="connsiteY4" fmla="*/ 44400 h 150812"/>
              <a:gd name="connsiteX5" fmla="*/ 1664127 w 1722437"/>
              <a:gd name="connsiteY5" fmla="*/ 28525 h 150812"/>
              <a:gd name="connsiteX6" fmla="*/ 1691273 w 1722437"/>
              <a:gd name="connsiteY6" fmla="*/ 49321 h 150812"/>
              <a:gd name="connsiteX7" fmla="*/ 1720562 w 1722437"/>
              <a:gd name="connsiteY7" fmla="*/ 49321 h 150812"/>
              <a:gd name="connsiteX8" fmla="*/ 1665476 w 1722437"/>
              <a:gd name="connsiteY8" fmla="*/ 4951 h 150812"/>
              <a:gd name="connsiteX9" fmla="*/ 1613962 w 1722437"/>
              <a:gd name="connsiteY9" fmla="*/ 46623 h 150812"/>
              <a:gd name="connsiteX10" fmla="*/ 1654999 w 1722437"/>
              <a:gd name="connsiteY10" fmla="*/ 85754 h 150812"/>
              <a:gd name="connsiteX11" fmla="*/ 1695956 w 1722437"/>
              <a:gd name="connsiteY11" fmla="*/ 108535 h 150812"/>
              <a:gd name="connsiteX12" fmla="*/ 1669127 w 1722437"/>
              <a:gd name="connsiteY12" fmla="*/ 125680 h 150812"/>
              <a:gd name="connsiteX13" fmla="*/ 1638647 w 1722437"/>
              <a:gd name="connsiteY13" fmla="*/ 100280 h 150812"/>
              <a:gd name="connsiteX14" fmla="*/ 1509107 w 1722437"/>
              <a:gd name="connsiteY14" fmla="*/ 32017 h 150812"/>
              <a:gd name="connsiteX15" fmla="*/ 1542207 w 1722437"/>
              <a:gd name="connsiteY15" fmla="*/ 32017 h 150812"/>
              <a:gd name="connsiteX16" fmla="*/ 1563082 w 1722437"/>
              <a:gd name="connsiteY16" fmla="*/ 51147 h 150812"/>
              <a:gd name="connsiteX17" fmla="*/ 1542207 w 1722437"/>
              <a:gd name="connsiteY17" fmla="*/ 70832 h 150812"/>
              <a:gd name="connsiteX18" fmla="*/ 1509107 w 1722437"/>
              <a:gd name="connsiteY18" fmla="*/ 70832 h 150812"/>
              <a:gd name="connsiteX19" fmla="*/ 1478786 w 1722437"/>
              <a:gd name="connsiteY19" fmla="*/ 146159 h 150812"/>
              <a:gd name="connsiteX20" fmla="*/ 1509107 w 1722437"/>
              <a:gd name="connsiteY20" fmla="*/ 146159 h 150812"/>
              <a:gd name="connsiteX21" fmla="*/ 1509107 w 1722437"/>
              <a:gd name="connsiteY21" fmla="*/ 92422 h 150812"/>
              <a:gd name="connsiteX22" fmla="*/ 1539349 w 1722437"/>
              <a:gd name="connsiteY22" fmla="*/ 92422 h 150812"/>
              <a:gd name="connsiteX23" fmla="*/ 1562288 w 1722437"/>
              <a:gd name="connsiteY23" fmla="*/ 113218 h 150812"/>
              <a:gd name="connsiteX24" fmla="*/ 1567130 w 1722437"/>
              <a:gd name="connsiteY24" fmla="*/ 146159 h 150812"/>
              <a:gd name="connsiteX25" fmla="*/ 1597372 w 1722437"/>
              <a:gd name="connsiteY25" fmla="*/ 146159 h 150812"/>
              <a:gd name="connsiteX26" fmla="*/ 1591578 w 1722437"/>
              <a:gd name="connsiteY26" fmla="*/ 113615 h 150812"/>
              <a:gd name="connsiteX27" fmla="*/ 1571575 w 1722437"/>
              <a:gd name="connsiteY27" fmla="*/ 81389 h 150812"/>
              <a:gd name="connsiteX28" fmla="*/ 1571575 w 1722437"/>
              <a:gd name="connsiteY28" fmla="*/ 81389 h 150812"/>
              <a:gd name="connsiteX29" fmla="*/ 1593324 w 1722437"/>
              <a:gd name="connsiteY29" fmla="*/ 46861 h 150812"/>
              <a:gd name="connsiteX30" fmla="*/ 1555780 w 1722437"/>
              <a:gd name="connsiteY30" fmla="*/ 8840 h 150812"/>
              <a:gd name="connsiteX31" fmla="*/ 1553081 w 1722437"/>
              <a:gd name="connsiteY31" fmla="*/ 8919 h 150812"/>
              <a:gd name="connsiteX32" fmla="*/ 1478786 w 1722437"/>
              <a:gd name="connsiteY32" fmla="*/ 8919 h 150812"/>
              <a:gd name="connsiteX33" fmla="*/ 1353850 w 1722437"/>
              <a:gd name="connsiteY33" fmla="*/ 146159 h 150812"/>
              <a:gd name="connsiteX34" fmla="*/ 1458387 w 1722437"/>
              <a:gd name="connsiteY34" fmla="*/ 146159 h 150812"/>
              <a:gd name="connsiteX35" fmla="*/ 1458387 w 1722437"/>
              <a:gd name="connsiteY35" fmla="*/ 120759 h 150812"/>
              <a:gd name="connsiteX36" fmla="*/ 1384171 w 1722437"/>
              <a:gd name="connsiteY36" fmla="*/ 120759 h 150812"/>
              <a:gd name="connsiteX37" fmla="*/ 1384171 w 1722437"/>
              <a:gd name="connsiteY37" fmla="*/ 87024 h 150812"/>
              <a:gd name="connsiteX38" fmla="*/ 1450846 w 1722437"/>
              <a:gd name="connsiteY38" fmla="*/ 87024 h 150812"/>
              <a:gd name="connsiteX39" fmla="*/ 1450846 w 1722437"/>
              <a:gd name="connsiteY39" fmla="*/ 63212 h 150812"/>
              <a:gd name="connsiteX40" fmla="*/ 1384171 w 1722437"/>
              <a:gd name="connsiteY40" fmla="*/ 63212 h 150812"/>
              <a:gd name="connsiteX41" fmla="*/ 1384171 w 1722437"/>
              <a:gd name="connsiteY41" fmla="*/ 33684 h 150812"/>
              <a:gd name="connsiteX42" fmla="*/ 1456799 w 1722437"/>
              <a:gd name="connsiteY42" fmla="*/ 33684 h 150812"/>
              <a:gd name="connsiteX43" fmla="*/ 1456799 w 1722437"/>
              <a:gd name="connsiteY43" fmla="*/ 8284 h 150812"/>
              <a:gd name="connsiteX44" fmla="*/ 1353612 w 1722437"/>
              <a:gd name="connsiteY44" fmla="*/ 8284 h 150812"/>
              <a:gd name="connsiteX45" fmla="*/ 1310114 w 1722437"/>
              <a:gd name="connsiteY45" fmla="*/ 146159 h 150812"/>
              <a:gd name="connsiteX46" fmla="*/ 1329244 w 1722437"/>
              <a:gd name="connsiteY46" fmla="*/ 146159 h 150812"/>
              <a:gd name="connsiteX47" fmla="*/ 1329244 w 1722437"/>
              <a:gd name="connsiteY47" fmla="*/ 71784 h 150812"/>
              <a:gd name="connsiteX48" fmla="*/ 1271379 w 1722437"/>
              <a:gd name="connsiteY48" fmla="*/ 71784 h 150812"/>
              <a:gd name="connsiteX49" fmla="*/ 1271379 w 1722437"/>
              <a:gd name="connsiteY49" fmla="*/ 94327 h 150812"/>
              <a:gd name="connsiteX50" fmla="*/ 1301859 w 1722437"/>
              <a:gd name="connsiteY50" fmla="*/ 94327 h 150812"/>
              <a:gd name="connsiteX51" fmla="*/ 1271998 w 1722437"/>
              <a:gd name="connsiteY51" fmla="*/ 124156 h 150812"/>
              <a:gd name="connsiteX52" fmla="*/ 1269077 w 1722437"/>
              <a:gd name="connsiteY52" fmla="*/ 124013 h 150812"/>
              <a:gd name="connsiteX53" fmla="*/ 1231612 w 1722437"/>
              <a:gd name="connsiteY53" fmla="*/ 77896 h 150812"/>
              <a:gd name="connsiteX54" fmla="*/ 1269077 w 1722437"/>
              <a:gd name="connsiteY54" fmla="*/ 30668 h 150812"/>
              <a:gd name="connsiteX55" fmla="*/ 1298208 w 1722437"/>
              <a:gd name="connsiteY55" fmla="*/ 53846 h 150812"/>
              <a:gd name="connsiteX56" fmla="*/ 1327100 w 1722437"/>
              <a:gd name="connsiteY56" fmla="*/ 53846 h 150812"/>
              <a:gd name="connsiteX57" fmla="*/ 1269077 w 1722437"/>
              <a:gd name="connsiteY57" fmla="*/ 5189 h 150812"/>
              <a:gd name="connsiteX58" fmla="*/ 1201370 w 1722437"/>
              <a:gd name="connsiteY58" fmla="*/ 77896 h 150812"/>
              <a:gd name="connsiteX59" fmla="*/ 1269077 w 1722437"/>
              <a:gd name="connsiteY59" fmla="*/ 149334 h 150812"/>
              <a:gd name="connsiteX60" fmla="*/ 1306860 w 1722437"/>
              <a:gd name="connsiteY60" fmla="*/ 130363 h 150812"/>
              <a:gd name="connsiteX61" fmla="*/ 1064607 w 1722437"/>
              <a:gd name="connsiteY61" fmla="*/ 146159 h 150812"/>
              <a:gd name="connsiteX62" fmla="*/ 1092944 w 1722437"/>
              <a:gd name="connsiteY62" fmla="*/ 146159 h 150812"/>
              <a:gd name="connsiteX63" fmla="*/ 1092944 w 1722437"/>
              <a:gd name="connsiteY63" fmla="*/ 54004 h 150812"/>
              <a:gd name="connsiteX64" fmla="*/ 1093341 w 1722437"/>
              <a:gd name="connsiteY64" fmla="*/ 54004 h 150812"/>
              <a:gd name="connsiteX65" fmla="*/ 1150650 w 1722437"/>
              <a:gd name="connsiteY65" fmla="*/ 146159 h 150812"/>
              <a:gd name="connsiteX66" fmla="*/ 1180892 w 1722437"/>
              <a:gd name="connsiteY66" fmla="*/ 146159 h 150812"/>
              <a:gd name="connsiteX67" fmla="*/ 1180892 w 1722437"/>
              <a:gd name="connsiteY67" fmla="*/ 8523 h 150812"/>
              <a:gd name="connsiteX68" fmla="*/ 1152555 w 1722437"/>
              <a:gd name="connsiteY68" fmla="*/ 8523 h 150812"/>
              <a:gd name="connsiteX69" fmla="*/ 1152555 w 1722437"/>
              <a:gd name="connsiteY69" fmla="*/ 100836 h 150812"/>
              <a:gd name="connsiteX70" fmla="*/ 1152158 w 1722437"/>
              <a:gd name="connsiteY70" fmla="*/ 100836 h 150812"/>
              <a:gd name="connsiteX71" fmla="*/ 1094690 w 1722437"/>
              <a:gd name="connsiteY71" fmla="*/ 8523 h 150812"/>
              <a:gd name="connsiteX72" fmla="*/ 1064607 w 1722437"/>
              <a:gd name="connsiteY72" fmla="*/ 8523 h 150812"/>
              <a:gd name="connsiteX73" fmla="*/ 985232 w 1722437"/>
              <a:gd name="connsiteY73" fmla="*/ 42416 h 150812"/>
              <a:gd name="connsiteX74" fmla="*/ 985232 w 1722437"/>
              <a:gd name="connsiteY74" fmla="*/ 42416 h 150812"/>
              <a:gd name="connsiteX75" fmla="*/ 1002615 w 1722437"/>
              <a:gd name="connsiteY75" fmla="*/ 92978 h 150812"/>
              <a:gd name="connsiteX76" fmla="*/ 967293 w 1722437"/>
              <a:gd name="connsiteY76" fmla="*/ 92978 h 150812"/>
              <a:gd name="connsiteX77" fmla="*/ 918002 w 1722437"/>
              <a:gd name="connsiteY77" fmla="*/ 146159 h 150812"/>
              <a:gd name="connsiteX78" fmla="*/ 948243 w 1722437"/>
              <a:gd name="connsiteY78" fmla="*/ 146159 h 150812"/>
              <a:gd name="connsiteX79" fmla="*/ 959356 w 1722437"/>
              <a:gd name="connsiteY79" fmla="*/ 115282 h 150812"/>
              <a:gd name="connsiteX80" fmla="*/ 1010870 w 1722437"/>
              <a:gd name="connsiteY80" fmla="*/ 115282 h 150812"/>
              <a:gd name="connsiteX81" fmla="*/ 1021268 w 1722437"/>
              <a:gd name="connsiteY81" fmla="*/ 145921 h 150812"/>
              <a:gd name="connsiteX82" fmla="*/ 1053018 w 1722437"/>
              <a:gd name="connsiteY82" fmla="*/ 145921 h 150812"/>
              <a:gd name="connsiteX83" fmla="*/ 1001504 w 1722437"/>
              <a:gd name="connsiteY83" fmla="*/ 8284 h 150812"/>
              <a:gd name="connsiteX84" fmla="*/ 970468 w 1722437"/>
              <a:gd name="connsiteY84" fmla="*/ 8284 h 150812"/>
              <a:gd name="connsiteX85" fmla="*/ 789731 w 1722437"/>
              <a:gd name="connsiteY85" fmla="*/ 146159 h 150812"/>
              <a:gd name="connsiteX86" fmla="*/ 820053 w 1722437"/>
              <a:gd name="connsiteY86" fmla="*/ 146159 h 150812"/>
              <a:gd name="connsiteX87" fmla="*/ 820053 w 1722437"/>
              <a:gd name="connsiteY87" fmla="*/ 86786 h 150812"/>
              <a:gd name="connsiteX88" fmla="*/ 875615 w 1722437"/>
              <a:gd name="connsiteY88" fmla="*/ 86786 h 150812"/>
              <a:gd name="connsiteX89" fmla="*/ 875615 w 1722437"/>
              <a:gd name="connsiteY89" fmla="*/ 146159 h 150812"/>
              <a:gd name="connsiteX90" fmla="*/ 905857 w 1722437"/>
              <a:gd name="connsiteY90" fmla="*/ 146159 h 150812"/>
              <a:gd name="connsiteX91" fmla="*/ 905857 w 1722437"/>
              <a:gd name="connsiteY91" fmla="*/ 8523 h 150812"/>
              <a:gd name="connsiteX92" fmla="*/ 875615 w 1722437"/>
              <a:gd name="connsiteY92" fmla="*/ 8523 h 150812"/>
              <a:gd name="connsiteX93" fmla="*/ 875615 w 1722437"/>
              <a:gd name="connsiteY93" fmla="*/ 61307 h 150812"/>
              <a:gd name="connsiteX94" fmla="*/ 820053 w 1722437"/>
              <a:gd name="connsiteY94" fmla="*/ 61307 h 150812"/>
              <a:gd name="connsiteX95" fmla="*/ 820053 w 1722437"/>
              <a:gd name="connsiteY95" fmla="*/ 8523 h 150812"/>
              <a:gd name="connsiteX96" fmla="*/ 789493 w 1722437"/>
              <a:gd name="connsiteY96" fmla="*/ 8523 h 150812"/>
              <a:gd name="connsiteX97" fmla="*/ 767983 w 1722437"/>
              <a:gd name="connsiteY97" fmla="*/ 54798 h 150812"/>
              <a:gd name="connsiteX98" fmla="*/ 708610 w 1722437"/>
              <a:gd name="connsiteY98" fmla="*/ 5189 h 150812"/>
              <a:gd name="connsiteX99" fmla="*/ 640903 w 1722437"/>
              <a:gd name="connsiteY99" fmla="*/ 77896 h 150812"/>
              <a:gd name="connsiteX100" fmla="*/ 708610 w 1722437"/>
              <a:gd name="connsiteY100" fmla="*/ 149334 h 150812"/>
              <a:gd name="connsiteX101" fmla="*/ 769094 w 1722437"/>
              <a:gd name="connsiteY101" fmla="*/ 92978 h 150812"/>
              <a:gd name="connsiteX102" fmla="*/ 739805 w 1722437"/>
              <a:gd name="connsiteY102" fmla="*/ 92978 h 150812"/>
              <a:gd name="connsiteX103" fmla="*/ 708610 w 1722437"/>
              <a:gd name="connsiteY103" fmla="*/ 123854 h 150812"/>
              <a:gd name="connsiteX104" fmla="*/ 671145 w 1722437"/>
              <a:gd name="connsiteY104" fmla="*/ 77738 h 150812"/>
              <a:gd name="connsiteX105" fmla="*/ 708610 w 1722437"/>
              <a:gd name="connsiteY105" fmla="*/ 30509 h 150812"/>
              <a:gd name="connsiteX106" fmla="*/ 738614 w 1722437"/>
              <a:gd name="connsiteY106" fmla="*/ 54322 h 150812"/>
              <a:gd name="connsiteX107" fmla="*/ 468342 w 1722437"/>
              <a:gd name="connsiteY107" fmla="*/ 146159 h 150812"/>
              <a:gd name="connsiteX108" fmla="*/ 572800 w 1722437"/>
              <a:gd name="connsiteY108" fmla="*/ 146159 h 150812"/>
              <a:gd name="connsiteX109" fmla="*/ 572800 w 1722437"/>
              <a:gd name="connsiteY109" fmla="*/ 120759 h 150812"/>
              <a:gd name="connsiteX110" fmla="*/ 498584 w 1722437"/>
              <a:gd name="connsiteY110" fmla="*/ 120759 h 150812"/>
              <a:gd name="connsiteX111" fmla="*/ 498584 w 1722437"/>
              <a:gd name="connsiteY111" fmla="*/ 87024 h 150812"/>
              <a:gd name="connsiteX112" fmla="*/ 565338 w 1722437"/>
              <a:gd name="connsiteY112" fmla="*/ 87024 h 150812"/>
              <a:gd name="connsiteX113" fmla="*/ 565338 w 1722437"/>
              <a:gd name="connsiteY113" fmla="*/ 63212 h 150812"/>
              <a:gd name="connsiteX114" fmla="*/ 498584 w 1722437"/>
              <a:gd name="connsiteY114" fmla="*/ 63212 h 150812"/>
              <a:gd name="connsiteX115" fmla="*/ 498584 w 1722437"/>
              <a:gd name="connsiteY115" fmla="*/ 33684 h 150812"/>
              <a:gd name="connsiteX116" fmla="*/ 571291 w 1722437"/>
              <a:gd name="connsiteY116" fmla="*/ 33684 h 150812"/>
              <a:gd name="connsiteX117" fmla="*/ 571291 w 1722437"/>
              <a:gd name="connsiteY117" fmla="*/ 8284 h 150812"/>
              <a:gd name="connsiteX118" fmla="*/ 468104 w 1722437"/>
              <a:gd name="connsiteY118" fmla="*/ 8284 h 150812"/>
              <a:gd name="connsiteX119" fmla="*/ 293717 w 1722437"/>
              <a:gd name="connsiteY119" fmla="*/ 146159 h 150812"/>
              <a:gd name="connsiteX120" fmla="*/ 322054 w 1722437"/>
              <a:gd name="connsiteY120" fmla="*/ 146159 h 150812"/>
              <a:gd name="connsiteX121" fmla="*/ 322054 w 1722437"/>
              <a:gd name="connsiteY121" fmla="*/ 49559 h 150812"/>
              <a:gd name="connsiteX122" fmla="*/ 322054 w 1722437"/>
              <a:gd name="connsiteY122" fmla="*/ 49559 h 150812"/>
              <a:gd name="connsiteX123" fmla="*/ 355788 w 1722437"/>
              <a:gd name="connsiteY123" fmla="*/ 146159 h 150812"/>
              <a:gd name="connsiteX124" fmla="*/ 379125 w 1722437"/>
              <a:gd name="connsiteY124" fmla="*/ 146159 h 150812"/>
              <a:gd name="connsiteX125" fmla="*/ 412938 w 1722437"/>
              <a:gd name="connsiteY125" fmla="*/ 48607 h 150812"/>
              <a:gd name="connsiteX126" fmla="*/ 412938 w 1722437"/>
              <a:gd name="connsiteY126" fmla="*/ 48607 h 150812"/>
              <a:gd name="connsiteX127" fmla="*/ 412938 w 1722437"/>
              <a:gd name="connsiteY127" fmla="*/ 146159 h 150812"/>
              <a:gd name="connsiteX128" fmla="*/ 441275 w 1722437"/>
              <a:gd name="connsiteY128" fmla="*/ 146159 h 150812"/>
              <a:gd name="connsiteX129" fmla="*/ 441275 w 1722437"/>
              <a:gd name="connsiteY129" fmla="*/ 8523 h 150812"/>
              <a:gd name="connsiteX130" fmla="*/ 398730 w 1722437"/>
              <a:gd name="connsiteY130" fmla="*/ 8523 h 150812"/>
              <a:gd name="connsiteX131" fmla="*/ 368806 w 1722437"/>
              <a:gd name="connsiteY131" fmla="*/ 103217 h 150812"/>
              <a:gd name="connsiteX132" fmla="*/ 368806 w 1722437"/>
              <a:gd name="connsiteY132" fmla="*/ 103217 h 150812"/>
              <a:gd name="connsiteX133" fmla="*/ 336580 w 1722437"/>
              <a:gd name="connsiteY133" fmla="*/ 8523 h 150812"/>
              <a:gd name="connsiteX134" fmla="*/ 293955 w 1722437"/>
              <a:gd name="connsiteY134" fmla="*/ 8523 h 150812"/>
              <a:gd name="connsiteX135" fmla="*/ 214342 w 1722437"/>
              <a:gd name="connsiteY135" fmla="*/ 42416 h 150812"/>
              <a:gd name="connsiteX136" fmla="*/ 214342 w 1722437"/>
              <a:gd name="connsiteY136" fmla="*/ 42416 h 150812"/>
              <a:gd name="connsiteX137" fmla="*/ 231725 w 1722437"/>
              <a:gd name="connsiteY137" fmla="*/ 92978 h 150812"/>
              <a:gd name="connsiteX138" fmla="*/ 196006 w 1722437"/>
              <a:gd name="connsiteY138" fmla="*/ 92978 h 150812"/>
              <a:gd name="connsiteX139" fmla="*/ 146556 w 1722437"/>
              <a:gd name="connsiteY139" fmla="*/ 146159 h 150812"/>
              <a:gd name="connsiteX140" fmla="*/ 177194 w 1722437"/>
              <a:gd name="connsiteY140" fmla="*/ 146159 h 150812"/>
              <a:gd name="connsiteX141" fmla="*/ 188069 w 1722437"/>
              <a:gd name="connsiteY141" fmla="*/ 115282 h 150812"/>
              <a:gd name="connsiteX142" fmla="*/ 239583 w 1722437"/>
              <a:gd name="connsiteY142" fmla="*/ 115282 h 150812"/>
              <a:gd name="connsiteX143" fmla="*/ 249743 w 1722437"/>
              <a:gd name="connsiteY143" fmla="*/ 146159 h 150812"/>
              <a:gd name="connsiteX144" fmla="*/ 281493 w 1722437"/>
              <a:gd name="connsiteY144" fmla="*/ 146159 h 150812"/>
              <a:gd name="connsiteX145" fmla="*/ 229899 w 1722437"/>
              <a:gd name="connsiteY145" fmla="*/ 8523 h 150812"/>
              <a:gd name="connsiteX146" fmla="*/ 198864 w 1722437"/>
              <a:gd name="connsiteY146" fmla="*/ 8523 h 150812"/>
              <a:gd name="connsiteX147" fmla="*/ 113615 w 1722437"/>
              <a:gd name="connsiteY147" fmla="*/ 146159 h 150812"/>
              <a:gd name="connsiteX148" fmla="*/ 132903 w 1722437"/>
              <a:gd name="connsiteY148" fmla="*/ 146159 h 150812"/>
              <a:gd name="connsiteX149" fmla="*/ 132903 w 1722437"/>
              <a:gd name="connsiteY149" fmla="*/ 71784 h 150812"/>
              <a:gd name="connsiteX150" fmla="*/ 75118 w 1722437"/>
              <a:gd name="connsiteY150" fmla="*/ 71784 h 150812"/>
              <a:gd name="connsiteX151" fmla="*/ 75118 w 1722437"/>
              <a:gd name="connsiteY151" fmla="*/ 94327 h 150812"/>
              <a:gd name="connsiteX152" fmla="*/ 105598 w 1722437"/>
              <a:gd name="connsiteY152" fmla="*/ 94327 h 150812"/>
              <a:gd name="connsiteX153" fmla="*/ 75739 w 1722437"/>
              <a:gd name="connsiteY153" fmla="*/ 124156 h 150812"/>
              <a:gd name="connsiteX154" fmla="*/ 72816 w 1722437"/>
              <a:gd name="connsiteY154" fmla="*/ 124013 h 150812"/>
              <a:gd name="connsiteX155" fmla="*/ 35431 w 1722437"/>
              <a:gd name="connsiteY155" fmla="*/ 77896 h 150812"/>
              <a:gd name="connsiteX156" fmla="*/ 72816 w 1722437"/>
              <a:gd name="connsiteY156" fmla="*/ 30668 h 150812"/>
              <a:gd name="connsiteX157" fmla="*/ 101947 w 1722437"/>
              <a:gd name="connsiteY157" fmla="*/ 53846 h 150812"/>
              <a:gd name="connsiteX158" fmla="*/ 130681 w 1722437"/>
              <a:gd name="connsiteY158" fmla="*/ 53846 h 150812"/>
              <a:gd name="connsiteX159" fmla="*/ 72658 w 1722437"/>
              <a:gd name="connsiteY159" fmla="*/ 5189 h 150812"/>
              <a:gd name="connsiteX160" fmla="*/ 4951 w 1722437"/>
              <a:gd name="connsiteY160" fmla="*/ 77896 h 150812"/>
              <a:gd name="connsiteX161" fmla="*/ 72658 w 1722437"/>
              <a:gd name="connsiteY161" fmla="*/ 149334 h 150812"/>
              <a:gd name="connsiteX162" fmla="*/ 110440 w 1722437"/>
              <a:gd name="connsiteY162" fmla="*/ 130363 h 150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</a:cxnLst>
            <a:rect l="l" t="t" r="r" b="b"/>
            <a:pathLst>
              <a:path w="1722437" h="150812">
                <a:moveTo>
                  <a:pt x="1609358" y="100518"/>
                </a:moveTo>
                <a:cubicBezTo>
                  <a:pt x="1608961" y="134411"/>
                  <a:pt x="1637457" y="149493"/>
                  <a:pt x="1667937" y="149493"/>
                </a:cubicBezTo>
                <a:cubicBezTo>
                  <a:pt x="1705402" y="149493"/>
                  <a:pt x="1725246" y="130522"/>
                  <a:pt x="1725246" y="105281"/>
                </a:cubicBezTo>
                <a:cubicBezTo>
                  <a:pt x="1725246" y="74086"/>
                  <a:pt x="1694369" y="67736"/>
                  <a:pt x="1684367" y="65196"/>
                </a:cubicBezTo>
                <a:cubicBezTo>
                  <a:pt x="1649839" y="56306"/>
                  <a:pt x="1643251" y="54957"/>
                  <a:pt x="1643251" y="44400"/>
                </a:cubicBezTo>
                <a:cubicBezTo>
                  <a:pt x="1643251" y="33843"/>
                  <a:pt x="1654443" y="28525"/>
                  <a:pt x="1664127" y="28525"/>
                </a:cubicBezTo>
                <a:cubicBezTo>
                  <a:pt x="1678573" y="28525"/>
                  <a:pt x="1690320" y="32732"/>
                  <a:pt x="1691273" y="49321"/>
                </a:cubicBezTo>
                <a:lnTo>
                  <a:pt x="1720562" y="49321"/>
                </a:lnTo>
                <a:cubicBezTo>
                  <a:pt x="1720562" y="17571"/>
                  <a:pt x="1694210" y="4951"/>
                  <a:pt x="1665476" y="4951"/>
                </a:cubicBezTo>
                <a:cubicBezTo>
                  <a:pt x="1640552" y="4951"/>
                  <a:pt x="1613962" y="18524"/>
                  <a:pt x="1613962" y="46623"/>
                </a:cubicBezTo>
                <a:cubicBezTo>
                  <a:pt x="1613962" y="72499"/>
                  <a:pt x="1634599" y="80357"/>
                  <a:pt x="1654999" y="85754"/>
                </a:cubicBezTo>
                <a:cubicBezTo>
                  <a:pt x="1675398" y="91152"/>
                  <a:pt x="1695956" y="93692"/>
                  <a:pt x="1695956" y="108535"/>
                </a:cubicBezTo>
                <a:cubicBezTo>
                  <a:pt x="1695956" y="123378"/>
                  <a:pt x="1679684" y="125680"/>
                  <a:pt x="1669127" y="125680"/>
                </a:cubicBezTo>
                <a:cubicBezTo>
                  <a:pt x="1653252" y="125680"/>
                  <a:pt x="1638647" y="118536"/>
                  <a:pt x="1638647" y="100280"/>
                </a:cubicBezTo>
                <a:close/>
                <a:moveTo>
                  <a:pt x="1509107" y="32017"/>
                </a:moveTo>
                <a:lnTo>
                  <a:pt x="1542207" y="32017"/>
                </a:lnTo>
                <a:cubicBezTo>
                  <a:pt x="1555780" y="32017"/>
                  <a:pt x="1563082" y="37812"/>
                  <a:pt x="1563082" y="51147"/>
                </a:cubicBezTo>
                <a:cubicBezTo>
                  <a:pt x="1563082" y="64482"/>
                  <a:pt x="1555780" y="70832"/>
                  <a:pt x="1542207" y="70832"/>
                </a:cubicBezTo>
                <a:lnTo>
                  <a:pt x="1509107" y="70832"/>
                </a:lnTo>
                <a:close/>
                <a:moveTo>
                  <a:pt x="1478786" y="146159"/>
                </a:moveTo>
                <a:lnTo>
                  <a:pt x="1509107" y="146159"/>
                </a:lnTo>
                <a:lnTo>
                  <a:pt x="1509107" y="92422"/>
                </a:lnTo>
                <a:lnTo>
                  <a:pt x="1539349" y="92422"/>
                </a:lnTo>
                <a:cubicBezTo>
                  <a:pt x="1554589" y="92422"/>
                  <a:pt x="1560145" y="98772"/>
                  <a:pt x="1562288" y="113218"/>
                </a:cubicBezTo>
                <a:cubicBezTo>
                  <a:pt x="1562685" y="124347"/>
                  <a:pt x="1564305" y="135388"/>
                  <a:pt x="1567130" y="146159"/>
                </a:cubicBezTo>
                <a:lnTo>
                  <a:pt x="1597372" y="146159"/>
                </a:lnTo>
                <a:cubicBezTo>
                  <a:pt x="1591975" y="138221"/>
                  <a:pt x="1592213" y="122346"/>
                  <a:pt x="1591578" y="113615"/>
                </a:cubicBezTo>
                <a:cubicBezTo>
                  <a:pt x="1590625" y="99724"/>
                  <a:pt x="1586419" y="85278"/>
                  <a:pt x="1571575" y="81389"/>
                </a:cubicBezTo>
                <a:lnTo>
                  <a:pt x="1571575" y="81389"/>
                </a:lnTo>
                <a:cubicBezTo>
                  <a:pt x="1585736" y="76047"/>
                  <a:pt x="1594618" y="61942"/>
                  <a:pt x="1593324" y="46861"/>
                </a:cubicBezTo>
                <a:cubicBezTo>
                  <a:pt x="1593459" y="25993"/>
                  <a:pt x="1576648" y="8975"/>
                  <a:pt x="1555780" y="8840"/>
                </a:cubicBezTo>
                <a:cubicBezTo>
                  <a:pt x="1554883" y="8832"/>
                  <a:pt x="1553978" y="8864"/>
                  <a:pt x="1553081" y="8919"/>
                </a:cubicBezTo>
                <a:lnTo>
                  <a:pt x="1478786" y="8919"/>
                </a:lnTo>
                <a:close/>
                <a:moveTo>
                  <a:pt x="1353850" y="146159"/>
                </a:moveTo>
                <a:lnTo>
                  <a:pt x="1458387" y="146159"/>
                </a:lnTo>
                <a:lnTo>
                  <a:pt x="1458387" y="120759"/>
                </a:lnTo>
                <a:lnTo>
                  <a:pt x="1384171" y="120759"/>
                </a:lnTo>
                <a:lnTo>
                  <a:pt x="1384171" y="87024"/>
                </a:lnTo>
                <a:lnTo>
                  <a:pt x="1450846" y="87024"/>
                </a:lnTo>
                <a:lnTo>
                  <a:pt x="1450846" y="63212"/>
                </a:lnTo>
                <a:lnTo>
                  <a:pt x="1384171" y="63212"/>
                </a:lnTo>
                <a:lnTo>
                  <a:pt x="1384171" y="33684"/>
                </a:lnTo>
                <a:lnTo>
                  <a:pt x="1456799" y="33684"/>
                </a:lnTo>
                <a:lnTo>
                  <a:pt x="1456799" y="8284"/>
                </a:lnTo>
                <a:lnTo>
                  <a:pt x="1353612" y="8284"/>
                </a:lnTo>
                <a:close/>
                <a:moveTo>
                  <a:pt x="1310114" y="146159"/>
                </a:moveTo>
                <a:lnTo>
                  <a:pt x="1329244" y="146159"/>
                </a:lnTo>
                <a:lnTo>
                  <a:pt x="1329244" y="71784"/>
                </a:lnTo>
                <a:lnTo>
                  <a:pt x="1271379" y="71784"/>
                </a:lnTo>
                <a:lnTo>
                  <a:pt x="1271379" y="94327"/>
                </a:lnTo>
                <a:lnTo>
                  <a:pt x="1301859" y="94327"/>
                </a:lnTo>
                <a:cubicBezTo>
                  <a:pt x="1301851" y="110813"/>
                  <a:pt x="1288485" y="124164"/>
                  <a:pt x="1271998" y="124156"/>
                </a:cubicBezTo>
                <a:cubicBezTo>
                  <a:pt x="1271022" y="124156"/>
                  <a:pt x="1270046" y="124108"/>
                  <a:pt x="1269077" y="124013"/>
                </a:cubicBezTo>
                <a:cubicBezTo>
                  <a:pt x="1241852" y="124013"/>
                  <a:pt x="1231612" y="100836"/>
                  <a:pt x="1231612" y="77896"/>
                </a:cubicBezTo>
                <a:cubicBezTo>
                  <a:pt x="1231612" y="54957"/>
                  <a:pt x="1241852" y="30668"/>
                  <a:pt x="1269077" y="30668"/>
                </a:cubicBezTo>
                <a:cubicBezTo>
                  <a:pt x="1283214" y="30041"/>
                  <a:pt x="1295644" y="39931"/>
                  <a:pt x="1298208" y="53846"/>
                </a:cubicBezTo>
                <a:lnTo>
                  <a:pt x="1327100" y="53846"/>
                </a:lnTo>
                <a:cubicBezTo>
                  <a:pt x="1323846" y="22572"/>
                  <a:pt x="1297176" y="5189"/>
                  <a:pt x="1269077" y="5189"/>
                </a:cubicBezTo>
                <a:cubicBezTo>
                  <a:pt x="1226453" y="5189"/>
                  <a:pt x="1201370" y="36939"/>
                  <a:pt x="1201370" y="77896"/>
                </a:cubicBezTo>
                <a:cubicBezTo>
                  <a:pt x="1201370" y="118854"/>
                  <a:pt x="1226453" y="149334"/>
                  <a:pt x="1269077" y="149334"/>
                </a:cubicBezTo>
                <a:cubicBezTo>
                  <a:pt x="1283976" y="149405"/>
                  <a:pt x="1298017" y="142357"/>
                  <a:pt x="1306860" y="130363"/>
                </a:cubicBezTo>
                <a:close/>
                <a:moveTo>
                  <a:pt x="1064607" y="146159"/>
                </a:moveTo>
                <a:lnTo>
                  <a:pt x="1092944" y="146159"/>
                </a:lnTo>
                <a:lnTo>
                  <a:pt x="1092944" y="54004"/>
                </a:lnTo>
                <a:lnTo>
                  <a:pt x="1093341" y="54004"/>
                </a:lnTo>
                <a:lnTo>
                  <a:pt x="1150650" y="146159"/>
                </a:lnTo>
                <a:lnTo>
                  <a:pt x="1180892" y="146159"/>
                </a:lnTo>
                <a:lnTo>
                  <a:pt x="1180892" y="8523"/>
                </a:lnTo>
                <a:lnTo>
                  <a:pt x="1152555" y="8523"/>
                </a:lnTo>
                <a:lnTo>
                  <a:pt x="1152555" y="100836"/>
                </a:lnTo>
                <a:lnTo>
                  <a:pt x="1152158" y="100836"/>
                </a:lnTo>
                <a:lnTo>
                  <a:pt x="1094690" y="8523"/>
                </a:lnTo>
                <a:lnTo>
                  <a:pt x="1064607" y="8523"/>
                </a:lnTo>
                <a:close/>
                <a:moveTo>
                  <a:pt x="985232" y="42416"/>
                </a:moveTo>
                <a:lnTo>
                  <a:pt x="985232" y="42416"/>
                </a:lnTo>
                <a:lnTo>
                  <a:pt x="1002615" y="92978"/>
                </a:lnTo>
                <a:lnTo>
                  <a:pt x="967293" y="92978"/>
                </a:lnTo>
                <a:close/>
                <a:moveTo>
                  <a:pt x="918002" y="146159"/>
                </a:moveTo>
                <a:lnTo>
                  <a:pt x="948243" y="146159"/>
                </a:lnTo>
                <a:lnTo>
                  <a:pt x="959356" y="115282"/>
                </a:lnTo>
                <a:lnTo>
                  <a:pt x="1010870" y="115282"/>
                </a:lnTo>
                <a:lnTo>
                  <a:pt x="1021268" y="145921"/>
                </a:lnTo>
                <a:lnTo>
                  <a:pt x="1053018" y="145921"/>
                </a:lnTo>
                <a:lnTo>
                  <a:pt x="1001504" y="8284"/>
                </a:lnTo>
                <a:lnTo>
                  <a:pt x="970468" y="8284"/>
                </a:lnTo>
                <a:close/>
                <a:moveTo>
                  <a:pt x="789731" y="146159"/>
                </a:moveTo>
                <a:lnTo>
                  <a:pt x="820053" y="146159"/>
                </a:lnTo>
                <a:lnTo>
                  <a:pt x="820053" y="86786"/>
                </a:lnTo>
                <a:lnTo>
                  <a:pt x="875615" y="86786"/>
                </a:lnTo>
                <a:lnTo>
                  <a:pt x="875615" y="146159"/>
                </a:lnTo>
                <a:lnTo>
                  <a:pt x="905857" y="146159"/>
                </a:lnTo>
                <a:lnTo>
                  <a:pt x="905857" y="8523"/>
                </a:lnTo>
                <a:lnTo>
                  <a:pt x="875615" y="8523"/>
                </a:lnTo>
                <a:lnTo>
                  <a:pt x="875615" y="61307"/>
                </a:lnTo>
                <a:lnTo>
                  <a:pt x="820053" y="61307"/>
                </a:lnTo>
                <a:lnTo>
                  <a:pt x="820053" y="8523"/>
                </a:lnTo>
                <a:lnTo>
                  <a:pt x="789493" y="8523"/>
                </a:lnTo>
                <a:close/>
                <a:moveTo>
                  <a:pt x="767983" y="54798"/>
                </a:moveTo>
                <a:cubicBezTo>
                  <a:pt x="764332" y="23048"/>
                  <a:pt x="738852" y="5189"/>
                  <a:pt x="708610" y="5189"/>
                </a:cubicBezTo>
                <a:cubicBezTo>
                  <a:pt x="665986" y="5189"/>
                  <a:pt x="640903" y="36939"/>
                  <a:pt x="640903" y="77896"/>
                </a:cubicBezTo>
                <a:cubicBezTo>
                  <a:pt x="640903" y="118854"/>
                  <a:pt x="665986" y="149334"/>
                  <a:pt x="708610" y="149334"/>
                </a:cubicBezTo>
                <a:cubicBezTo>
                  <a:pt x="742345" y="149334"/>
                  <a:pt x="765998" y="127347"/>
                  <a:pt x="769094" y="92978"/>
                </a:cubicBezTo>
                <a:lnTo>
                  <a:pt x="739805" y="92978"/>
                </a:lnTo>
                <a:cubicBezTo>
                  <a:pt x="737503" y="111154"/>
                  <a:pt x="727105" y="123854"/>
                  <a:pt x="708610" y="123854"/>
                </a:cubicBezTo>
                <a:cubicBezTo>
                  <a:pt x="681385" y="123854"/>
                  <a:pt x="671145" y="100677"/>
                  <a:pt x="671145" y="77738"/>
                </a:cubicBezTo>
                <a:cubicBezTo>
                  <a:pt x="671145" y="54798"/>
                  <a:pt x="681385" y="30509"/>
                  <a:pt x="708610" y="30509"/>
                </a:cubicBezTo>
                <a:cubicBezTo>
                  <a:pt x="723080" y="30073"/>
                  <a:pt x="735756" y="40130"/>
                  <a:pt x="738614" y="54322"/>
                </a:cubicBezTo>
                <a:close/>
                <a:moveTo>
                  <a:pt x="468342" y="146159"/>
                </a:moveTo>
                <a:lnTo>
                  <a:pt x="572800" y="146159"/>
                </a:lnTo>
                <a:lnTo>
                  <a:pt x="572800" y="120759"/>
                </a:lnTo>
                <a:lnTo>
                  <a:pt x="498584" y="120759"/>
                </a:lnTo>
                <a:lnTo>
                  <a:pt x="498584" y="87024"/>
                </a:lnTo>
                <a:lnTo>
                  <a:pt x="565338" y="87024"/>
                </a:lnTo>
                <a:lnTo>
                  <a:pt x="565338" y="63212"/>
                </a:lnTo>
                <a:lnTo>
                  <a:pt x="498584" y="63212"/>
                </a:lnTo>
                <a:lnTo>
                  <a:pt x="498584" y="33684"/>
                </a:lnTo>
                <a:lnTo>
                  <a:pt x="571291" y="33684"/>
                </a:lnTo>
                <a:lnTo>
                  <a:pt x="571291" y="8284"/>
                </a:lnTo>
                <a:lnTo>
                  <a:pt x="468104" y="8284"/>
                </a:lnTo>
                <a:close/>
                <a:moveTo>
                  <a:pt x="293717" y="146159"/>
                </a:moveTo>
                <a:lnTo>
                  <a:pt x="322054" y="146159"/>
                </a:lnTo>
                <a:lnTo>
                  <a:pt x="322054" y="49559"/>
                </a:lnTo>
                <a:lnTo>
                  <a:pt x="322054" y="49559"/>
                </a:lnTo>
                <a:lnTo>
                  <a:pt x="355788" y="146159"/>
                </a:lnTo>
                <a:lnTo>
                  <a:pt x="379125" y="146159"/>
                </a:lnTo>
                <a:lnTo>
                  <a:pt x="412938" y="48607"/>
                </a:lnTo>
                <a:lnTo>
                  <a:pt x="412938" y="48607"/>
                </a:lnTo>
                <a:lnTo>
                  <a:pt x="412938" y="146159"/>
                </a:lnTo>
                <a:lnTo>
                  <a:pt x="441275" y="146159"/>
                </a:lnTo>
                <a:lnTo>
                  <a:pt x="441275" y="8523"/>
                </a:lnTo>
                <a:lnTo>
                  <a:pt x="398730" y="8523"/>
                </a:lnTo>
                <a:lnTo>
                  <a:pt x="368806" y="103217"/>
                </a:lnTo>
                <a:lnTo>
                  <a:pt x="368806" y="103217"/>
                </a:lnTo>
                <a:lnTo>
                  <a:pt x="336580" y="8523"/>
                </a:lnTo>
                <a:lnTo>
                  <a:pt x="293955" y="8523"/>
                </a:lnTo>
                <a:close/>
                <a:moveTo>
                  <a:pt x="214342" y="42416"/>
                </a:moveTo>
                <a:lnTo>
                  <a:pt x="214342" y="42416"/>
                </a:lnTo>
                <a:lnTo>
                  <a:pt x="231725" y="92978"/>
                </a:lnTo>
                <a:lnTo>
                  <a:pt x="196006" y="92978"/>
                </a:lnTo>
                <a:close/>
                <a:moveTo>
                  <a:pt x="146556" y="146159"/>
                </a:moveTo>
                <a:lnTo>
                  <a:pt x="177194" y="146159"/>
                </a:lnTo>
                <a:lnTo>
                  <a:pt x="188069" y="115282"/>
                </a:lnTo>
                <a:lnTo>
                  <a:pt x="239583" y="115282"/>
                </a:lnTo>
                <a:lnTo>
                  <a:pt x="249743" y="146159"/>
                </a:lnTo>
                <a:lnTo>
                  <a:pt x="281493" y="146159"/>
                </a:lnTo>
                <a:lnTo>
                  <a:pt x="229899" y="8523"/>
                </a:lnTo>
                <a:lnTo>
                  <a:pt x="198864" y="8523"/>
                </a:lnTo>
                <a:close/>
                <a:moveTo>
                  <a:pt x="113615" y="146159"/>
                </a:moveTo>
                <a:lnTo>
                  <a:pt x="132903" y="146159"/>
                </a:lnTo>
                <a:lnTo>
                  <a:pt x="132903" y="71784"/>
                </a:lnTo>
                <a:lnTo>
                  <a:pt x="75118" y="71784"/>
                </a:lnTo>
                <a:lnTo>
                  <a:pt x="75118" y="94327"/>
                </a:lnTo>
                <a:lnTo>
                  <a:pt x="105598" y="94327"/>
                </a:lnTo>
                <a:cubicBezTo>
                  <a:pt x="105590" y="110813"/>
                  <a:pt x="92222" y="124164"/>
                  <a:pt x="75739" y="124156"/>
                </a:cubicBezTo>
                <a:cubicBezTo>
                  <a:pt x="74763" y="124156"/>
                  <a:pt x="73788" y="124108"/>
                  <a:pt x="72816" y="124013"/>
                </a:cubicBezTo>
                <a:cubicBezTo>
                  <a:pt x="45591" y="124013"/>
                  <a:pt x="35431" y="100836"/>
                  <a:pt x="35431" y="77896"/>
                </a:cubicBezTo>
                <a:cubicBezTo>
                  <a:pt x="35431" y="54957"/>
                  <a:pt x="45591" y="30668"/>
                  <a:pt x="72816" y="30668"/>
                </a:cubicBezTo>
                <a:cubicBezTo>
                  <a:pt x="86963" y="30001"/>
                  <a:pt x="99417" y="39915"/>
                  <a:pt x="101947" y="53846"/>
                </a:cubicBezTo>
                <a:lnTo>
                  <a:pt x="130681" y="53846"/>
                </a:lnTo>
                <a:cubicBezTo>
                  <a:pt x="127426" y="22572"/>
                  <a:pt x="100836" y="5189"/>
                  <a:pt x="72658" y="5189"/>
                </a:cubicBezTo>
                <a:cubicBezTo>
                  <a:pt x="30033" y="5189"/>
                  <a:pt x="4951" y="36939"/>
                  <a:pt x="4951" y="77896"/>
                </a:cubicBezTo>
                <a:cubicBezTo>
                  <a:pt x="4951" y="118854"/>
                  <a:pt x="30033" y="149334"/>
                  <a:pt x="72658" y="149334"/>
                </a:cubicBezTo>
                <a:cubicBezTo>
                  <a:pt x="87564" y="149429"/>
                  <a:pt x="101614" y="142373"/>
                  <a:pt x="110440" y="130363"/>
                </a:cubicBezTo>
                <a:close/>
              </a:path>
            </a:pathLst>
          </a:custGeom>
          <a:solidFill>
            <a:schemeClr val="bg1"/>
          </a:solidFill>
          <a:ln w="7921" cap="flat">
            <a:noFill/>
            <a:prstDash val="solid"/>
            <a:miter/>
          </a:ln>
        </p:spPr>
        <p:txBody>
          <a:bodyPr rtlCol="0" anchor="ctr"/>
          <a:lstStyle/>
          <a:p>
            <a:endParaRPr lang="sv-SE" noProof="0" dirty="0"/>
          </a:p>
        </p:txBody>
      </p:sp>
      <p:pic>
        <p:nvPicPr>
          <p:cNvPr id="54" name="IpsosLogo">
            <a:extLst>
              <a:ext uri="{FF2B5EF4-FFF2-40B4-BE49-F238E27FC236}">
                <a16:creationId xmlns:a16="http://schemas.microsoft.com/office/drawing/2014/main" id="{467B23F8-2D0F-4AF1-8CD0-EA8EAC8708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30260" y="5358931"/>
            <a:ext cx="863743" cy="791160"/>
          </a:xfrm>
          <a:prstGeom prst="rect">
            <a:avLst/>
          </a:prstGeom>
        </p:spPr>
      </p:pic>
      <p:sp>
        <p:nvSpPr>
          <p:cNvPr id="47" name="Ipsos Copyright">
            <a:extLst>
              <a:ext uri="{FF2B5EF4-FFF2-40B4-BE49-F238E27FC236}">
                <a16:creationId xmlns:a16="http://schemas.microsoft.com/office/drawing/2014/main" id="{78B5927F-2B8B-43EA-BC02-9A706AF888A4}"/>
              </a:ext>
            </a:extLst>
          </p:cNvPr>
          <p:cNvSpPr txBox="1"/>
          <p:nvPr userDrawn="1"/>
        </p:nvSpPr>
        <p:spPr>
          <a:xfrm>
            <a:off x="7000150" y="6368649"/>
            <a:ext cx="4593853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sv-SE" sz="900">
                <a:solidFill>
                  <a:schemeClr val="bg1"/>
                </a:solidFill>
              </a:rPr>
              <a:t>© 2020 Ipsos. All rights reserved. Contains Ipsos' Confidential and Proprietary information and may not be disclosed or reproduced without the prior written consent of Ipsos.</a:t>
            </a:r>
            <a:endParaRPr lang="sv-SE" sz="900" dirty="0">
              <a:solidFill>
                <a:schemeClr val="bg1"/>
              </a:solidFill>
            </a:endParaRPr>
          </a:p>
        </p:txBody>
      </p:sp>
      <p:sp>
        <p:nvSpPr>
          <p:cNvPr id="51" name="Thank">
            <a:extLst>
              <a:ext uri="{FF2B5EF4-FFF2-40B4-BE49-F238E27FC236}">
                <a16:creationId xmlns:a16="http://schemas.microsoft.com/office/drawing/2014/main" id="{FC815069-EF86-4562-8A14-D32195775E50}"/>
              </a:ext>
            </a:extLst>
          </p:cNvPr>
          <p:cNvSpPr txBox="1"/>
          <p:nvPr userDrawn="1"/>
        </p:nvSpPr>
        <p:spPr>
          <a:xfrm>
            <a:off x="631150" y="534745"/>
            <a:ext cx="3231654" cy="110799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 sz="7200" b="1">
                <a:solidFill>
                  <a:schemeClr val="bg1"/>
                </a:solidFill>
                <a:latin typeface="+mn-lt"/>
              </a:rPr>
              <a:t>THANK</a:t>
            </a:r>
            <a:endParaRPr lang="sv-SE" sz="7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2" name="You">
            <a:extLst>
              <a:ext uri="{FF2B5EF4-FFF2-40B4-BE49-F238E27FC236}">
                <a16:creationId xmlns:a16="http://schemas.microsoft.com/office/drawing/2014/main" id="{79A7CBD7-0426-41BC-B6D6-47AE9AC69E87}"/>
              </a:ext>
            </a:extLst>
          </p:cNvPr>
          <p:cNvSpPr txBox="1"/>
          <p:nvPr userDrawn="1"/>
        </p:nvSpPr>
        <p:spPr>
          <a:xfrm>
            <a:off x="631150" y="1605008"/>
            <a:ext cx="3232800" cy="1090066"/>
          </a:xfrm>
          <a:prstGeom prst="rect">
            <a:avLst/>
          </a:prstGeom>
          <a:solidFill>
            <a:schemeClr val="tx2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sv-SE" sz="7200" b="1">
                <a:solidFill>
                  <a:schemeClr val="bg1"/>
                </a:solidFill>
                <a:latin typeface="+mn-lt"/>
              </a:rPr>
              <a:t>YOU!</a:t>
            </a:r>
            <a:endParaRPr lang="sv-SE" sz="7200" b="1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171" name="Icons02">
            <a:extLst>
              <a:ext uri="{FF2B5EF4-FFF2-40B4-BE49-F238E27FC236}">
                <a16:creationId xmlns:a16="http://schemas.microsoft.com/office/drawing/2014/main" id="{3E9DA0FE-B996-4592-A145-6B29589E46DF}"/>
              </a:ext>
            </a:extLst>
          </p:cNvPr>
          <p:cNvGrpSpPr/>
          <p:nvPr userDrawn="1"/>
        </p:nvGrpSpPr>
        <p:grpSpPr>
          <a:xfrm>
            <a:off x="5267422" y="4043586"/>
            <a:ext cx="464690" cy="562031"/>
            <a:chOff x="631150" y="4043586"/>
            <a:chExt cx="464690" cy="562031"/>
          </a:xfrm>
        </p:grpSpPr>
        <p:cxnSp>
          <p:nvCxnSpPr>
            <p:cNvPr id="172" name="Hline">
              <a:extLst>
                <a:ext uri="{FF2B5EF4-FFF2-40B4-BE49-F238E27FC236}">
                  <a16:creationId xmlns:a16="http://schemas.microsoft.com/office/drawing/2014/main" id="{E0820381-BA9F-4292-B89B-326958559A6A}"/>
                </a:ext>
              </a:extLst>
            </p:cNvPr>
            <p:cNvCxnSpPr>
              <a:cxnSpLocks/>
            </p:cNvCxnSpPr>
            <p:nvPr/>
          </p:nvCxnSpPr>
          <p:spPr>
            <a:xfrm>
              <a:off x="631150" y="4043586"/>
              <a:ext cx="46469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3" name="IconPhone">
              <a:extLst>
                <a:ext uri="{FF2B5EF4-FFF2-40B4-BE49-F238E27FC236}">
                  <a16:creationId xmlns:a16="http://schemas.microsoft.com/office/drawing/2014/main" id="{09A41851-6783-4747-90A0-401C39D757A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425617"/>
              <a:ext cx="180000" cy="180000"/>
              <a:chOff x="2703390" y="3158472"/>
              <a:chExt cx="960114" cy="960114"/>
            </a:xfrm>
          </p:grpSpPr>
          <p:sp>
            <p:nvSpPr>
              <p:cNvPr id="181" name="Ellipse 125">
                <a:extLst>
                  <a:ext uri="{FF2B5EF4-FFF2-40B4-BE49-F238E27FC236}">
                    <a16:creationId xmlns:a16="http://schemas.microsoft.com/office/drawing/2014/main" id="{AFF510ED-E0BF-4FF1-960C-4F4B53F3CE7F}"/>
                  </a:ext>
                </a:extLst>
              </p:cNvPr>
              <p:cNvSpPr/>
              <p:nvPr/>
            </p:nvSpPr>
            <p:spPr>
              <a:xfrm>
                <a:off x="2703390" y="3158472"/>
                <a:ext cx="960114" cy="960114"/>
              </a:xfrm>
              <a:prstGeom prst="ellipse">
                <a:avLst/>
              </a:prstGeom>
              <a:solidFill>
                <a:schemeClr val="tx2"/>
              </a:solidFill>
              <a:ln w="6350" cap="rnd">
                <a:solidFill>
                  <a:schemeClr val="tx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182" name="Group 4">
                <a:extLst>
                  <a:ext uri="{FF2B5EF4-FFF2-40B4-BE49-F238E27FC236}">
                    <a16:creationId xmlns:a16="http://schemas.microsoft.com/office/drawing/2014/main" id="{9022AFBF-0B63-4399-B3E3-61288A731917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912386" y="3366720"/>
                <a:ext cx="542122" cy="543618"/>
                <a:chOff x="2638" y="958"/>
                <a:chExt cx="1087" cy="1090"/>
              </a:xfrm>
              <a:noFill/>
            </p:grpSpPr>
            <p:sp>
              <p:nvSpPr>
                <p:cNvPr id="183" name="Freeform 5">
                  <a:extLst>
                    <a:ext uri="{FF2B5EF4-FFF2-40B4-BE49-F238E27FC236}">
                      <a16:creationId xmlns:a16="http://schemas.microsoft.com/office/drawing/2014/main" id="{4546AA30-17B8-4CD4-8A87-000ACCE4FC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8" y="958"/>
                  <a:ext cx="1087" cy="1090"/>
                </a:xfrm>
                <a:custGeom>
                  <a:avLst/>
                  <a:gdLst>
                    <a:gd name="T0" fmla="*/ 8 w 886"/>
                    <a:gd name="T1" fmla="*/ 49 h 887"/>
                    <a:gd name="T2" fmla="*/ 5 w 886"/>
                    <a:gd name="T3" fmla="*/ 101 h 887"/>
                    <a:gd name="T4" fmla="*/ 273 w 886"/>
                    <a:gd name="T5" fmla="*/ 616 h 887"/>
                    <a:gd name="T6" fmla="*/ 786 w 886"/>
                    <a:gd name="T7" fmla="*/ 883 h 887"/>
                    <a:gd name="T8" fmla="*/ 839 w 886"/>
                    <a:gd name="T9" fmla="*/ 879 h 887"/>
                    <a:gd name="T10" fmla="*/ 851 w 886"/>
                    <a:gd name="T11" fmla="*/ 863 h 887"/>
                    <a:gd name="T12" fmla="*/ 883 w 886"/>
                    <a:gd name="T13" fmla="*/ 721 h 887"/>
                    <a:gd name="T14" fmla="*/ 871 w 886"/>
                    <a:gd name="T15" fmla="*/ 686 h 887"/>
                    <a:gd name="T16" fmla="*/ 708 w 886"/>
                    <a:gd name="T17" fmla="*/ 617 h 887"/>
                    <a:gd name="T18" fmla="*/ 652 w 886"/>
                    <a:gd name="T19" fmla="*/ 630 h 887"/>
                    <a:gd name="T20" fmla="*/ 632 w 886"/>
                    <a:gd name="T21" fmla="*/ 664 h 887"/>
                    <a:gd name="T22" fmla="*/ 601 w 886"/>
                    <a:gd name="T23" fmla="*/ 687 h 887"/>
                    <a:gd name="T24" fmla="*/ 363 w 886"/>
                    <a:gd name="T25" fmla="*/ 524 h 887"/>
                    <a:gd name="T26" fmla="*/ 194 w 886"/>
                    <a:gd name="T27" fmla="*/ 281 h 887"/>
                    <a:gd name="T28" fmla="*/ 217 w 886"/>
                    <a:gd name="T29" fmla="*/ 250 h 887"/>
                    <a:gd name="T30" fmla="*/ 251 w 886"/>
                    <a:gd name="T31" fmla="*/ 231 h 887"/>
                    <a:gd name="T32" fmla="*/ 264 w 886"/>
                    <a:gd name="T33" fmla="*/ 175 h 887"/>
                    <a:gd name="T34" fmla="*/ 215 w 886"/>
                    <a:gd name="T35" fmla="*/ 38 h 887"/>
                    <a:gd name="T36" fmla="*/ 167 w 886"/>
                    <a:gd name="T37" fmla="*/ 4 h 887"/>
                    <a:gd name="T38" fmla="*/ 24 w 886"/>
                    <a:gd name="T39" fmla="*/ 36 h 887"/>
                    <a:gd name="T40" fmla="*/ 8 w 886"/>
                    <a:gd name="T41" fmla="*/ 49 h 8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886" h="887">
                      <a:moveTo>
                        <a:pt x="8" y="49"/>
                      </a:moveTo>
                      <a:cubicBezTo>
                        <a:pt x="0" y="62"/>
                        <a:pt x="1" y="82"/>
                        <a:pt x="5" y="101"/>
                      </a:cubicBezTo>
                      <a:cubicBezTo>
                        <a:pt x="40" y="301"/>
                        <a:pt x="137" y="480"/>
                        <a:pt x="273" y="616"/>
                      </a:cubicBezTo>
                      <a:cubicBezTo>
                        <a:pt x="409" y="752"/>
                        <a:pt x="593" y="854"/>
                        <a:pt x="786" y="883"/>
                      </a:cubicBezTo>
                      <a:cubicBezTo>
                        <a:pt x="806" y="886"/>
                        <a:pt x="825" y="887"/>
                        <a:pt x="839" y="879"/>
                      </a:cubicBezTo>
                      <a:cubicBezTo>
                        <a:pt x="844" y="876"/>
                        <a:pt x="850" y="871"/>
                        <a:pt x="851" y="863"/>
                      </a:cubicBezTo>
                      <a:cubicBezTo>
                        <a:pt x="883" y="721"/>
                        <a:pt x="883" y="721"/>
                        <a:pt x="883" y="721"/>
                      </a:cubicBezTo>
                      <a:cubicBezTo>
                        <a:pt x="886" y="709"/>
                        <a:pt x="881" y="696"/>
                        <a:pt x="871" y="686"/>
                      </a:cubicBezTo>
                      <a:cubicBezTo>
                        <a:pt x="866" y="681"/>
                        <a:pt x="759" y="642"/>
                        <a:pt x="708" y="617"/>
                      </a:cubicBezTo>
                      <a:cubicBezTo>
                        <a:pt x="687" y="607"/>
                        <a:pt x="662" y="613"/>
                        <a:pt x="652" y="630"/>
                      </a:cubicBezTo>
                      <a:cubicBezTo>
                        <a:pt x="632" y="664"/>
                        <a:pt x="632" y="664"/>
                        <a:pt x="632" y="664"/>
                      </a:cubicBezTo>
                      <a:cubicBezTo>
                        <a:pt x="625" y="676"/>
                        <a:pt x="614" y="684"/>
                        <a:pt x="601" y="687"/>
                      </a:cubicBezTo>
                      <a:cubicBezTo>
                        <a:pt x="551" y="700"/>
                        <a:pt x="397" y="558"/>
                        <a:pt x="363" y="524"/>
                      </a:cubicBezTo>
                      <a:cubicBezTo>
                        <a:pt x="328" y="489"/>
                        <a:pt x="181" y="331"/>
                        <a:pt x="194" y="281"/>
                      </a:cubicBezTo>
                      <a:cubicBezTo>
                        <a:pt x="197" y="268"/>
                        <a:pt x="206" y="257"/>
                        <a:pt x="217" y="250"/>
                      </a:cubicBezTo>
                      <a:cubicBezTo>
                        <a:pt x="247" y="233"/>
                        <a:pt x="239" y="238"/>
                        <a:pt x="251" y="231"/>
                      </a:cubicBezTo>
                      <a:cubicBezTo>
                        <a:pt x="269" y="220"/>
                        <a:pt x="275" y="196"/>
                        <a:pt x="264" y="175"/>
                      </a:cubicBezTo>
                      <a:cubicBezTo>
                        <a:pt x="242" y="129"/>
                        <a:pt x="229" y="87"/>
                        <a:pt x="215" y="38"/>
                      </a:cubicBezTo>
                      <a:cubicBezTo>
                        <a:pt x="208" y="17"/>
                        <a:pt x="188" y="0"/>
                        <a:pt x="167" y="4"/>
                      </a:cubicBezTo>
                      <a:cubicBezTo>
                        <a:pt x="167" y="4"/>
                        <a:pt x="165" y="5"/>
                        <a:pt x="24" y="36"/>
                      </a:cubicBezTo>
                      <a:cubicBezTo>
                        <a:pt x="16" y="38"/>
                        <a:pt x="11" y="44"/>
                        <a:pt x="8" y="49"/>
                      </a:cubicBezTo>
                      <a:close/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84" name="Freeform 6">
                  <a:extLst>
                    <a:ext uri="{FF2B5EF4-FFF2-40B4-BE49-F238E27FC236}">
                      <a16:creationId xmlns:a16="http://schemas.microsoft.com/office/drawing/2014/main" id="{A4FF0471-B4FD-4855-8CEB-DFBE53DD41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1108"/>
                  <a:ext cx="344" cy="345"/>
                </a:xfrm>
                <a:custGeom>
                  <a:avLst/>
                  <a:gdLst>
                    <a:gd name="T0" fmla="*/ 0 w 281"/>
                    <a:gd name="T1" fmla="*/ 0 h 281"/>
                    <a:gd name="T2" fmla="*/ 281 w 281"/>
                    <a:gd name="T3" fmla="*/ 281 h 2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81" h="281">
                      <a:moveTo>
                        <a:pt x="0" y="0"/>
                      </a:moveTo>
                      <a:cubicBezTo>
                        <a:pt x="155" y="0"/>
                        <a:pt x="281" y="126"/>
                        <a:pt x="281" y="28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85" name="Freeform 7">
                  <a:extLst>
                    <a:ext uri="{FF2B5EF4-FFF2-40B4-BE49-F238E27FC236}">
                      <a16:creationId xmlns:a16="http://schemas.microsoft.com/office/drawing/2014/main" id="{AEC9BCE8-FF8D-4CA9-91E0-55B5FD0FD4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961"/>
                  <a:ext cx="491" cy="492"/>
                </a:xfrm>
                <a:custGeom>
                  <a:avLst/>
                  <a:gdLst>
                    <a:gd name="T0" fmla="*/ 0 w 400"/>
                    <a:gd name="T1" fmla="*/ 0 h 401"/>
                    <a:gd name="T2" fmla="*/ 400 w 400"/>
                    <a:gd name="T3" fmla="*/ 401 h 4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400" h="401">
                      <a:moveTo>
                        <a:pt x="0" y="0"/>
                      </a:moveTo>
                      <a:cubicBezTo>
                        <a:pt x="221" y="0"/>
                        <a:pt x="400" y="180"/>
                        <a:pt x="400" y="40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74" name="IconEmail">
              <a:extLst>
                <a:ext uri="{FF2B5EF4-FFF2-40B4-BE49-F238E27FC236}">
                  <a16:creationId xmlns:a16="http://schemas.microsoft.com/office/drawing/2014/main" id="{6FD409C9-ACEA-47E6-8F0F-C91625D113B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162565"/>
              <a:ext cx="180000" cy="180000"/>
              <a:chOff x="2703390" y="4365085"/>
              <a:chExt cx="960114" cy="960114"/>
            </a:xfrm>
          </p:grpSpPr>
          <p:sp>
            <p:nvSpPr>
              <p:cNvPr id="175" name="Ellipse 125">
                <a:extLst>
                  <a:ext uri="{FF2B5EF4-FFF2-40B4-BE49-F238E27FC236}">
                    <a16:creationId xmlns:a16="http://schemas.microsoft.com/office/drawing/2014/main" id="{95BFDFC8-049D-49B7-8633-58549208D35A}"/>
                  </a:ext>
                </a:extLst>
              </p:cNvPr>
              <p:cNvSpPr/>
              <p:nvPr/>
            </p:nvSpPr>
            <p:spPr>
              <a:xfrm>
                <a:off x="2703390" y="4365085"/>
                <a:ext cx="960114" cy="960114"/>
              </a:xfrm>
              <a:prstGeom prst="ellipse">
                <a:avLst/>
              </a:prstGeom>
              <a:solidFill>
                <a:schemeClr val="tx2"/>
              </a:solidFill>
              <a:ln w="6350" cap="rnd">
                <a:solidFill>
                  <a:schemeClr val="tx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43694B27-068A-4EE7-810A-7491B1866B54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86170" y="4635603"/>
                <a:ext cx="594554" cy="419078"/>
                <a:chOff x="4562584" y="4650255"/>
                <a:chExt cx="457200" cy="322263"/>
              </a:xfrm>
            </p:grpSpPr>
            <p:sp>
              <p:nvSpPr>
                <p:cNvPr id="177" name="Line 20">
                  <a:extLst>
                    <a:ext uri="{FF2B5EF4-FFF2-40B4-BE49-F238E27FC236}">
                      <a16:creationId xmlns:a16="http://schemas.microsoft.com/office/drawing/2014/main" id="{9BA386E5-6C14-4C84-8361-BB05371DA8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67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78" name="Freeform 21">
                  <a:extLst>
                    <a:ext uri="{FF2B5EF4-FFF2-40B4-BE49-F238E27FC236}">
                      <a16:creationId xmlns:a16="http://schemas.microsoft.com/office/drawing/2014/main" id="{CD606574-A038-4115-912B-96D833B660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62584" y="4650255"/>
                  <a:ext cx="457200" cy="322263"/>
                </a:xfrm>
                <a:custGeom>
                  <a:avLst/>
                  <a:gdLst>
                    <a:gd name="T0" fmla="*/ 0 w 108"/>
                    <a:gd name="T1" fmla="*/ 40 h 76"/>
                    <a:gd name="T2" fmla="*/ 0 w 108"/>
                    <a:gd name="T3" fmla="*/ 8 h 76"/>
                    <a:gd name="T4" fmla="*/ 8 w 108"/>
                    <a:gd name="T5" fmla="*/ 0 h 76"/>
                    <a:gd name="T6" fmla="*/ 100 w 108"/>
                    <a:gd name="T7" fmla="*/ 0 h 76"/>
                    <a:gd name="T8" fmla="*/ 108 w 108"/>
                    <a:gd name="T9" fmla="*/ 8 h 76"/>
                    <a:gd name="T10" fmla="*/ 108 w 108"/>
                    <a:gd name="T11" fmla="*/ 68 h 76"/>
                    <a:gd name="T12" fmla="*/ 100 w 108"/>
                    <a:gd name="T13" fmla="*/ 76 h 76"/>
                    <a:gd name="T14" fmla="*/ 8 w 108"/>
                    <a:gd name="T15" fmla="*/ 76 h 76"/>
                    <a:gd name="T16" fmla="*/ 0 w 108"/>
                    <a:gd name="T17" fmla="*/ 68 h 76"/>
                    <a:gd name="T18" fmla="*/ 0 w 108"/>
                    <a:gd name="T19" fmla="*/ 52 h 76"/>
                    <a:gd name="connsiteX0" fmla="*/ 0 w 10000"/>
                    <a:gd name="connsiteY0" fmla="*/ 5263 h 10000"/>
                    <a:gd name="connsiteX1" fmla="*/ 0 w 10000"/>
                    <a:gd name="connsiteY1" fmla="*/ 1053 h 10000"/>
                    <a:gd name="connsiteX2" fmla="*/ 741 w 10000"/>
                    <a:gd name="connsiteY2" fmla="*/ 0 h 10000"/>
                    <a:gd name="connsiteX3" fmla="*/ 9259 w 10000"/>
                    <a:gd name="connsiteY3" fmla="*/ 0 h 10000"/>
                    <a:gd name="connsiteX4" fmla="*/ 10000 w 10000"/>
                    <a:gd name="connsiteY4" fmla="*/ 1053 h 10000"/>
                    <a:gd name="connsiteX5" fmla="*/ 10000 w 10000"/>
                    <a:gd name="connsiteY5" fmla="*/ 8947 h 10000"/>
                    <a:gd name="connsiteX6" fmla="*/ 9259 w 10000"/>
                    <a:gd name="connsiteY6" fmla="*/ 10000 h 10000"/>
                    <a:gd name="connsiteX7" fmla="*/ 741 w 10000"/>
                    <a:gd name="connsiteY7" fmla="*/ 10000 h 10000"/>
                    <a:gd name="connsiteX8" fmla="*/ 0 w 10000"/>
                    <a:gd name="connsiteY8" fmla="*/ 8947 h 10000"/>
                    <a:gd name="connsiteX9" fmla="*/ 0 w 10000"/>
                    <a:gd name="connsiteY9" fmla="*/ 6842 h 10000"/>
                    <a:gd name="connsiteX10" fmla="*/ 0 w 10000"/>
                    <a:gd name="connsiteY10" fmla="*/ 5263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0000" h="10000">
                      <a:moveTo>
                        <a:pt x="0" y="5263"/>
                      </a:moveTo>
                      <a:lnTo>
                        <a:pt x="0" y="1053"/>
                      </a:lnTo>
                      <a:cubicBezTo>
                        <a:pt x="0" y="526"/>
                        <a:pt x="370" y="0"/>
                        <a:pt x="741" y="0"/>
                      </a:cubicBezTo>
                      <a:lnTo>
                        <a:pt x="9259" y="0"/>
                      </a:lnTo>
                      <a:cubicBezTo>
                        <a:pt x="9630" y="0"/>
                        <a:pt x="10000" y="526"/>
                        <a:pt x="10000" y="1053"/>
                      </a:cubicBezTo>
                      <a:lnTo>
                        <a:pt x="10000" y="8947"/>
                      </a:lnTo>
                      <a:cubicBezTo>
                        <a:pt x="10000" y="9474"/>
                        <a:pt x="9630" y="10000"/>
                        <a:pt x="9259" y="10000"/>
                      </a:cubicBezTo>
                      <a:lnTo>
                        <a:pt x="741" y="10000"/>
                      </a:lnTo>
                      <a:cubicBezTo>
                        <a:pt x="370" y="10000"/>
                        <a:pt x="0" y="9474"/>
                        <a:pt x="0" y="8947"/>
                      </a:cubicBezTo>
                      <a:lnTo>
                        <a:pt x="0" y="6842"/>
                      </a:lnTo>
                      <a:lnTo>
                        <a:pt x="0" y="5263"/>
                      </a:lnTo>
                      <a:close/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79" name="Freeform 22">
                  <a:extLst>
                    <a:ext uri="{FF2B5EF4-FFF2-40B4-BE49-F238E27FC236}">
                      <a16:creationId xmlns:a16="http://schemas.microsoft.com/office/drawing/2014/main" id="{4C227C4F-FF53-4A45-A019-67CF6AA6D3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13384" y="4701055"/>
                  <a:ext cx="355600" cy="152400"/>
                </a:xfrm>
                <a:custGeom>
                  <a:avLst/>
                  <a:gdLst>
                    <a:gd name="T0" fmla="*/ 0 w 84"/>
                    <a:gd name="T1" fmla="*/ 0 h 36"/>
                    <a:gd name="T2" fmla="*/ 32 w 84"/>
                    <a:gd name="T3" fmla="*/ 32 h 36"/>
                    <a:gd name="T4" fmla="*/ 52 w 84"/>
                    <a:gd name="T5" fmla="*/ 32 h 36"/>
                    <a:gd name="T6" fmla="*/ 84 w 84"/>
                    <a:gd name="T7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4" h="36">
                      <a:moveTo>
                        <a:pt x="0" y="0"/>
                      </a:moveTo>
                      <a:cubicBezTo>
                        <a:pt x="32" y="32"/>
                        <a:pt x="32" y="32"/>
                        <a:pt x="32" y="32"/>
                      </a:cubicBezTo>
                      <a:cubicBezTo>
                        <a:pt x="37" y="36"/>
                        <a:pt x="47" y="36"/>
                        <a:pt x="52" y="32"/>
                      </a:cubicBezTo>
                      <a:cubicBezTo>
                        <a:pt x="84" y="0"/>
                        <a:pt x="84" y="0"/>
                        <a:pt x="84" y="0"/>
                      </a:cubicBezTo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80" name="Line 23">
                  <a:extLst>
                    <a:ext uri="{FF2B5EF4-FFF2-40B4-BE49-F238E27FC236}">
                      <a16:creationId xmlns:a16="http://schemas.microsoft.com/office/drawing/2014/main" id="{52E3DD9F-0B48-48BA-8F4A-95FC0C8E08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613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</p:grpSp>
        </p:grpSp>
      </p:grpSp>
      <p:sp>
        <p:nvSpPr>
          <p:cNvPr id="186" name="strPhone02">
            <a:extLst>
              <a:ext uri="{FF2B5EF4-FFF2-40B4-BE49-F238E27FC236}">
                <a16:creationId xmlns:a16="http://schemas.microsoft.com/office/drawing/2014/main" id="{E2C0C522-12E4-4EF0-833F-E0F37D5F3D0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536979" y="4417541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+32 # ### ## ##</a:t>
            </a:r>
            <a:endParaRPr lang="sv-SE" dirty="0"/>
          </a:p>
        </p:txBody>
      </p:sp>
      <p:sp>
        <p:nvSpPr>
          <p:cNvPr id="187" name="strEmail02">
            <a:extLst>
              <a:ext uri="{FF2B5EF4-FFF2-40B4-BE49-F238E27FC236}">
                <a16:creationId xmlns:a16="http://schemas.microsoft.com/office/drawing/2014/main" id="{DE941389-73A0-43C7-9DBA-C71D9024DCF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536979" y="4159760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firstname.lastname@ipsos.com</a:t>
            </a:r>
            <a:endParaRPr lang="sv-SE" dirty="0"/>
          </a:p>
        </p:txBody>
      </p:sp>
      <p:sp>
        <p:nvSpPr>
          <p:cNvPr id="188" name="strFunction02">
            <a:extLst>
              <a:ext uri="{FF2B5EF4-FFF2-40B4-BE49-F238E27FC236}">
                <a16:creationId xmlns:a16="http://schemas.microsoft.com/office/drawing/2014/main" id="{D8CBC902-433C-4313-98FA-5AA1866EC93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267422" y="3715634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/>
              <a:t>Function Title</a:t>
            </a:r>
            <a:endParaRPr lang="sv-SE" dirty="0"/>
          </a:p>
        </p:txBody>
      </p:sp>
      <p:sp>
        <p:nvSpPr>
          <p:cNvPr id="189" name="strName02">
            <a:extLst>
              <a:ext uri="{FF2B5EF4-FFF2-40B4-BE49-F238E27FC236}">
                <a16:creationId xmlns:a16="http://schemas.microsoft.com/office/drawing/2014/main" id="{B7CAD57A-FEFC-47FA-AF95-5D0511D06A8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267422" y="3475694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Firstname Lastname</a:t>
            </a:r>
            <a:endParaRPr lang="sv-SE" dirty="0"/>
          </a:p>
        </p:txBody>
      </p:sp>
      <p:grpSp>
        <p:nvGrpSpPr>
          <p:cNvPr id="93" name="Icons01">
            <a:extLst>
              <a:ext uri="{FF2B5EF4-FFF2-40B4-BE49-F238E27FC236}">
                <a16:creationId xmlns:a16="http://schemas.microsoft.com/office/drawing/2014/main" id="{239DD276-DDB8-44F0-9FC0-D73680DA20F5}"/>
              </a:ext>
            </a:extLst>
          </p:cNvPr>
          <p:cNvGrpSpPr/>
          <p:nvPr userDrawn="1"/>
        </p:nvGrpSpPr>
        <p:grpSpPr>
          <a:xfrm>
            <a:off x="631150" y="4043586"/>
            <a:ext cx="464690" cy="562031"/>
            <a:chOff x="631150" y="4043586"/>
            <a:chExt cx="464690" cy="562031"/>
          </a:xfrm>
        </p:grpSpPr>
        <p:cxnSp>
          <p:nvCxnSpPr>
            <p:cNvPr id="94" name="Hline">
              <a:extLst>
                <a:ext uri="{FF2B5EF4-FFF2-40B4-BE49-F238E27FC236}">
                  <a16:creationId xmlns:a16="http://schemas.microsoft.com/office/drawing/2014/main" id="{2DC9BDF0-2FC5-46F1-A7B2-0ED11725DFD2}"/>
                </a:ext>
              </a:extLst>
            </p:cNvPr>
            <p:cNvCxnSpPr>
              <a:cxnSpLocks/>
            </p:cNvCxnSpPr>
            <p:nvPr/>
          </p:nvCxnSpPr>
          <p:spPr>
            <a:xfrm>
              <a:off x="631150" y="4043586"/>
              <a:ext cx="46469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5" name="IconPhone">
              <a:extLst>
                <a:ext uri="{FF2B5EF4-FFF2-40B4-BE49-F238E27FC236}">
                  <a16:creationId xmlns:a16="http://schemas.microsoft.com/office/drawing/2014/main" id="{2F25269A-1C55-473F-BE66-A61B5F63959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425617"/>
              <a:ext cx="180000" cy="180000"/>
              <a:chOff x="2703390" y="3158472"/>
              <a:chExt cx="960114" cy="960114"/>
            </a:xfrm>
          </p:grpSpPr>
          <p:sp>
            <p:nvSpPr>
              <p:cNvPr id="122" name="Ellipse 125">
                <a:extLst>
                  <a:ext uri="{FF2B5EF4-FFF2-40B4-BE49-F238E27FC236}">
                    <a16:creationId xmlns:a16="http://schemas.microsoft.com/office/drawing/2014/main" id="{211F23FB-69E5-44C4-A18C-3C2073E5B11A}"/>
                  </a:ext>
                </a:extLst>
              </p:cNvPr>
              <p:cNvSpPr/>
              <p:nvPr/>
            </p:nvSpPr>
            <p:spPr>
              <a:xfrm>
                <a:off x="2703390" y="3158472"/>
                <a:ext cx="960114" cy="960114"/>
              </a:xfrm>
              <a:prstGeom prst="ellipse">
                <a:avLst/>
              </a:prstGeom>
              <a:solidFill>
                <a:schemeClr val="tx2"/>
              </a:solidFill>
              <a:ln w="6350" cap="rnd">
                <a:solidFill>
                  <a:schemeClr val="tx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123" name="Group 4">
                <a:extLst>
                  <a:ext uri="{FF2B5EF4-FFF2-40B4-BE49-F238E27FC236}">
                    <a16:creationId xmlns:a16="http://schemas.microsoft.com/office/drawing/2014/main" id="{A2277612-0C18-4E4A-9946-5BDF503C9ACE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912386" y="3366720"/>
                <a:ext cx="542122" cy="543618"/>
                <a:chOff x="2638" y="958"/>
                <a:chExt cx="1087" cy="1090"/>
              </a:xfrm>
              <a:noFill/>
            </p:grpSpPr>
            <p:sp>
              <p:nvSpPr>
                <p:cNvPr id="124" name="Freeform 5">
                  <a:extLst>
                    <a:ext uri="{FF2B5EF4-FFF2-40B4-BE49-F238E27FC236}">
                      <a16:creationId xmlns:a16="http://schemas.microsoft.com/office/drawing/2014/main" id="{E539A085-2A56-42BA-8876-ECBA47781E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8" y="958"/>
                  <a:ext cx="1087" cy="1090"/>
                </a:xfrm>
                <a:custGeom>
                  <a:avLst/>
                  <a:gdLst>
                    <a:gd name="T0" fmla="*/ 8 w 886"/>
                    <a:gd name="T1" fmla="*/ 49 h 887"/>
                    <a:gd name="T2" fmla="*/ 5 w 886"/>
                    <a:gd name="T3" fmla="*/ 101 h 887"/>
                    <a:gd name="T4" fmla="*/ 273 w 886"/>
                    <a:gd name="T5" fmla="*/ 616 h 887"/>
                    <a:gd name="T6" fmla="*/ 786 w 886"/>
                    <a:gd name="T7" fmla="*/ 883 h 887"/>
                    <a:gd name="T8" fmla="*/ 839 w 886"/>
                    <a:gd name="T9" fmla="*/ 879 h 887"/>
                    <a:gd name="T10" fmla="*/ 851 w 886"/>
                    <a:gd name="T11" fmla="*/ 863 h 887"/>
                    <a:gd name="T12" fmla="*/ 883 w 886"/>
                    <a:gd name="T13" fmla="*/ 721 h 887"/>
                    <a:gd name="T14" fmla="*/ 871 w 886"/>
                    <a:gd name="T15" fmla="*/ 686 h 887"/>
                    <a:gd name="T16" fmla="*/ 708 w 886"/>
                    <a:gd name="T17" fmla="*/ 617 h 887"/>
                    <a:gd name="T18" fmla="*/ 652 w 886"/>
                    <a:gd name="T19" fmla="*/ 630 h 887"/>
                    <a:gd name="T20" fmla="*/ 632 w 886"/>
                    <a:gd name="T21" fmla="*/ 664 h 887"/>
                    <a:gd name="T22" fmla="*/ 601 w 886"/>
                    <a:gd name="T23" fmla="*/ 687 h 887"/>
                    <a:gd name="T24" fmla="*/ 363 w 886"/>
                    <a:gd name="T25" fmla="*/ 524 h 887"/>
                    <a:gd name="T26" fmla="*/ 194 w 886"/>
                    <a:gd name="T27" fmla="*/ 281 h 887"/>
                    <a:gd name="T28" fmla="*/ 217 w 886"/>
                    <a:gd name="T29" fmla="*/ 250 h 887"/>
                    <a:gd name="T30" fmla="*/ 251 w 886"/>
                    <a:gd name="T31" fmla="*/ 231 h 887"/>
                    <a:gd name="T32" fmla="*/ 264 w 886"/>
                    <a:gd name="T33" fmla="*/ 175 h 887"/>
                    <a:gd name="T34" fmla="*/ 215 w 886"/>
                    <a:gd name="T35" fmla="*/ 38 h 887"/>
                    <a:gd name="T36" fmla="*/ 167 w 886"/>
                    <a:gd name="T37" fmla="*/ 4 h 887"/>
                    <a:gd name="T38" fmla="*/ 24 w 886"/>
                    <a:gd name="T39" fmla="*/ 36 h 887"/>
                    <a:gd name="T40" fmla="*/ 8 w 886"/>
                    <a:gd name="T41" fmla="*/ 49 h 8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886" h="887">
                      <a:moveTo>
                        <a:pt x="8" y="49"/>
                      </a:moveTo>
                      <a:cubicBezTo>
                        <a:pt x="0" y="62"/>
                        <a:pt x="1" y="82"/>
                        <a:pt x="5" y="101"/>
                      </a:cubicBezTo>
                      <a:cubicBezTo>
                        <a:pt x="40" y="301"/>
                        <a:pt x="137" y="480"/>
                        <a:pt x="273" y="616"/>
                      </a:cubicBezTo>
                      <a:cubicBezTo>
                        <a:pt x="409" y="752"/>
                        <a:pt x="593" y="854"/>
                        <a:pt x="786" y="883"/>
                      </a:cubicBezTo>
                      <a:cubicBezTo>
                        <a:pt x="806" y="886"/>
                        <a:pt x="825" y="887"/>
                        <a:pt x="839" y="879"/>
                      </a:cubicBezTo>
                      <a:cubicBezTo>
                        <a:pt x="844" y="876"/>
                        <a:pt x="850" y="871"/>
                        <a:pt x="851" y="863"/>
                      </a:cubicBezTo>
                      <a:cubicBezTo>
                        <a:pt x="883" y="721"/>
                        <a:pt x="883" y="721"/>
                        <a:pt x="883" y="721"/>
                      </a:cubicBezTo>
                      <a:cubicBezTo>
                        <a:pt x="886" y="709"/>
                        <a:pt x="881" y="696"/>
                        <a:pt x="871" y="686"/>
                      </a:cubicBezTo>
                      <a:cubicBezTo>
                        <a:pt x="866" y="681"/>
                        <a:pt x="759" y="642"/>
                        <a:pt x="708" y="617"/>
                      </a:cubicBezTo>
                      <a:cubicBezTo>
                        <a:pt x="687" y="607"/>
                        <a:pt x="662" y="613"/>
                        <a:pt x="652" y="630"/>
                      </a:cubicBezTo>
                      <a:cubicBezTo>
                        <a:pt x="632" y="664"/>
                        <a:pt x="632" y="664"/>
                        <a:pt x="632" y="664"/>
                      </a:cubicBezTo>
                      <a:cubicBezTo>
                        <a:pt x="625" y="676"/>
                        <a:pt x="614" y="684"/>
                        <a:pt x="601" y="687"/>
                      </a:cubicBezTo>
                      <a:cubicBezTo>
                        <a:pt x="551" y="700"/>
                        <a:pt x="397" y="558"/>
                        <a:pt x="363" y="524"/>
                      </a:cubicBezTo>
                      <a:cubicBezTo>
                        <a:pt x="328" y="489"/>
                        <a:pt x="181" y="331"/>
                        <a:pt x="194" y="281"/>
                      </a:cubicBezTo>
                      <a:cubicBezTo>
                        <a:pt x="197" y="268"/>
                        <a:pt x="206" y="257"/>
                        <a:pt x="217" y="250"/>
                      </a:cubicBezTo>
                      <a:cubicBezTo>
                        <a:pt x="247" y="233"/>
                        <a:pt x="239" y="238"/>
                        <a:pt x="251" y="231"/>
                      </a:cubicBezTo>
                      <a:cubicBezTo>
                        <a:pt x="269" y="220"/>
                        <a:pt x="275" y="196"/>
                        <a:pt x="264" y="175"/>
                      </a:cubicBezTo>
                      <a:cubicBezTo>
                        <a:pt x="242" y="129"/>
                        <a:pt x="229" y="87"/>
                        <a:pt x="215" y="38"/>
                      </a:cubicBezTo>
                      <a:cubicBezTo>
                        <a:pt x="208" y="17"/>
                        <a:pt x="188" y="0"/>
                        <a:pt x="167" y="4"/>
                      </a:cubicBezTo>
                      <a:cubicBezTo>
                        <a:pt x="167" y="4"/>
                        <a:pt x="165" y="5"/>
                        <a:pt x="24" y="36"/>
                      </a:cubicBezTo>
                      <a:cubicBezTo>
                        <a:pt x="16" y="38"/>
                        <a:pt x="11" y="44"/>
                        <a:pt x="8" y="49"/>
                      </a:cubicBezTo>
                      <a:close/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25" name="Freeform 6">
                  <a:extLst>
                    <a:ext uri="{FF2B5EF4-FFF2-40B4-BE49-F238E27FC236}">
                      <a16:creationId xmlns:a16="http://schemas.microsoft.com/office/drawing/2014/main" id="{E3319C81-CAB2-4C55-9262-EE060FC47B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1108"/>
                  <a:ext cx="344" cy="345"/>
                </a:xfrm>
                <a:custGeom>
                  <a:avLst/>
                  <a:gdLst>
                    <a:gd name="T0" fmla="*/ 0 w 281"/>
                    <a:gd name="T1" fmla="*/ 0 h 281"/>
                    <a:gd name="T2" fmla="*/ 281 w 281"/>
                    <a:gd name="T3" fmla="*/ 281 h 2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81" h="281">
                      <a:moveTo>
                        <a:pt x="0" y="0"/>
                      </a:moveTo>
                      <a:cubicBezTo>
                        <a:pt x="155" y="0"/>
                        <a:pt x="281" y="126"/>
                        <a:pt x="281" y="28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26" name="Freeform 7">
                  <a:extLst>
                    <a:ext uri="{FF2B5EF4-FFF2-40B4-BE49-F238E27FC236}">
                      <a16:creationId xmlns:a16="http://schemas.microsoft.com/office/drawing/2014/main" id="{A7339AEE-CBCF-47AB-A9A5-1CD86F7514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961"/>
                  <a:ext cx="491" cy="492"/>
                </a:xfrm>
                <a:custGeom>
                  <a:avLst/>
                  <a:gdLst>
                    <a:gd name="T0" fmla="*/ 0 w 400"/>
                    <a:gd name="T1" fmla="*/ 0 h 401"/>
                    <a:gd name="T2" fmla="*/ 400 w 400"/>
                    <a:gd name="T3" fmla="*/ 401 h 4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400" h="401">
                      <a:moveTo>
                        <a:pt x="0" y="0"/>
                      </a:moveTo>
                      <a:cubicBezTo>
                        <a:pt x="221" y="0"/>
                        <a:pt x="400" y="180"/>
                        <a:pt x="400" y="40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96" name="IconEmail">
              <a:extLst>
                <a:ext uri="{FF2B5EF4-FFF2-40B4-BE49-F238E27FC236}">
                  <a16:creationId xmlns:a16="http://schemas.microsoft.com/office/drawing/2014/main" id="{6F1632F9-B621-4C38-960C-DA5E6F85B34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162565"/>
              <a:ext cx="180000" cy="180000"/>
              <a:chOff x="2703390" y="4365085"/>
              <a:chExt cx="960114" cy="960114"/>
            </a:xfrm>
          </p:grpSpPr>
          <p:sp>
            <p:nvSpPr>
              <p:cNvPr id="97" name="Ellipse 125">
                <a:extLst>
                  <a:ext uri="{FF2B5EF4-FFF2-40B4-BE49-F238E27FC236}">
                    <a16:creationId xmlns:a16="http://schemas.microsoft.com/office/drawing/2014/main" id="{F11AD308-C899-4373-B00C-56D77249A081}"/>
                  </a:ext>
                </a:extLst>
              </p:cNvPr>
              <p:cNvSpPr/>
              <p:nvPr/>
            </p:nvSpPr>
            <p:spPr>
              <a:xfrm>
                <a:off x="2703390" y="4365085"/>
                <a:ext cx="960114" cy="960114"/>
              </a:xfrm>
              <a:prstGeom prst="ellipse">
                <a:avLst/>
              </a:prstGeom>
              <a:solidFill>
                <a:schemeClr val="tx2"/>
              </a:solidFill>
              <a:ln w="6350" cap="rnd">
                <a:solidFill>
                  <a:schemeClr val="tx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3DC56136-2549-4CAD-A095-EA048E8BEC24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86170" y="4635603"/>
                <a:ext cx="594554" cy="419078"/>
                <a:chOff x="4562584" y="4650255"/>
                <a:chExt cx="457200" cy="322263"/>
              </a:xfrm>
            </p:grpSpPr>
            <p:sp>
              <p:nvSpPr>
                <p:cNvPr id="118" name="Line 20">
                  <a:extLst>
                    <a:ext uri="{FF2B5EF4-FFF2-40B4-BE49-F238E27FC236}">
                      <a16:creationId xmlns:a16="http://schemas.microsoft.com/office/drawing/2014/main" id="{7465CE6F-AB4D-45E4-959F-77A21B0A5D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67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19" name="Freeform 21">
                  <a:extLst>
                    <a:ext uri="{FF2B5EF4-FFF2-40B4-BE49-F238E27FC236}">
                      <a16:creationId xmlns:a16="http://schemas.microsoft.com/office/drawing/2014/main" id="{46D4B8F3-8C14-40EC-A063-FE3AF5C075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62584" y="4650255"/>
                  <a:ext cx="457200" cy="322263"/>
                </a:xfrm>
                <a:custGeom>
                  <a:avLst/>
                  <a:gdLst>
                    <a:gd name="T0" fmla="*/ 0 w 108"/>
                    <a:gd name="T1" fmla="*/ 40 h 76"/>
                    <a:gd name="T2" fmla="*/ 0 w 108"/>
                    <a:gd name="T3" fmla="*/ 8 h 76"/>
                    <a:gd name="T4" fmla="*/ 8 w 108"/>
                    <a:gd name="T5" fmla="*/ 0 h 76"/>
                    <a:gd name="T6" fmla="*/ 100 w 108"/>
                    <a:gd name="T7" fmla="*/ 0 h 76"/>
                    <a:gd name="T8" fmla="*/ 108 w 108"/>
                    <a:gd name="T9" fmla="*/ 8 h 76"/>
                    <a:gd name="T10" fmla="*/ 108 w 108"/>
                    <a:gd name="T11" fmla="*/ 68 h 76"/>
                    <a:gd name="T12" fmla="*/ 100 w 108"/>
                    <a:gd name="T13" fmla="*/ 76 h 76"/>
                    <a:gd name="T14" fmla="*/ 8 w 108"/>
                    <a:gd name="T15" fmla="*/ 76 h 76"/>
                    <a:gd name="T16" fmla="*/ 0 w 108"/>
                    <a:gd name="T17" fmla="*/ 68 h 76"/>
                    <a:gd name="T18" fmla="*/ 0 w 108"/>
                    <a:gd name="T19" fmla="*/ 52 h 76"/>
                    <a:gd name="connsiteX0" fmla="*/ 0 w 10000"/>
                    <a:gd name="connsiteY0" fmla="*/ 5263 h 10000"/>
                    <a:gd name="connsiteX1" fmla="*/ 0 w 10000"/>
                    <a:gd name="connsiteY1" fmla="*/ 1053 h 10000"/>
                    <a:gd name="connsiteX2" fmla="*/ 741 w 10000"/>
                    <a:gd name="connsiteY2" fmla="*/ 0 h 10000"/>
                    <a:gd name="connsiteX3" fmla="*/ 9259 w 10000"/>
                    <a:gd name="connsiteY3" fmla="*/ 0 h 10000"/>
                    <a:gd name="connsiteX4" fmla="*/ 10000 w 10000"/>
                    <a:gd name="connsiteY4" fmla="*/ 1053 h 10000"/>
                    <a:gd name="connsiteX5" fmla="*/ 10000 w 10000"/>
                    <a:gd name="connsiteY5" fmla="*/ 8947 h 10000"/>
                    <a:gd name="connsiteX6" fmla="*/ 9259 w 10000"/>
                    <a:gd name="connsiteY6" fmla="*/ 10000 h 10000"/>
                    <a:gd name="connsiteX7" fmla="*/ 741 w 10000"/>
                    <a:gd name="connsiteY7" fmla="*/ 10000 h 10000"/>
                    <a:gd name="connsiteX8" fmla="*/ 0 w 10000"/>
                    <a:gd name="connsiteY8" fmla="*/ 8947 h 10000"/>
                    <a:gd name="connsiteX9" fmla="*/ 0 w 10000"/>
                    <a:gd name="connsiteY9" fmla="*/ 6842 h 10000"/>
                    <a:gd name="connsiteX10" fmla="*/ 0 w 10000"/>
                    <a:gd name="connsiteY10" fmla="*/ 5263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0000" h="10000">
                      <a:moveTo>
                        <a:pt x="0" y="5263"/>
                      </a:moveTo>
                      <a:lnTo>
                        <a:pt x="0" y="1053"/>
                      </a:lnTo>
                      <a:cubicBezTo>
                        <a:pt x="0" y="526"/>
                        <a:pt x="370" y="0"/>
                        <a:pt x="741" y="0"/>
                      </a:cubicBezTo>
                      <a:lnTo>
                        <a:pt x="9259" y="0"/>
                      </a:lnTo>
                      <a:cubicBezTo>
                        <a:pt x="9630" y="0"/>
                        <a:pt x="10000" y="526"/>
                        <a:pt x="10000" y="1053"/>
                      </a:cubicBezTo>
                      <a:lnTo>
                        <a:pt x="10000" y="8947"/>
                      </a:lnTo>
                      <a:cubicBezTo>
                        <a:pt x="10000" y="9474"/>
                        <a:pt x="9630" y="10000"/>
                        <a:pt x="9259" y="10000"/>
                      </a:cubicBezTo>
                      <a:lnTo>
                        <a:pt x="741" y="10000"/>
                      </a:lnTo>
                      <a:cubicBezTo>
                        <a:pt x="370" y="10000"/>
                        <a:pt x="0" y="9474"/>
                        <a:pt x="0" y="8947"/>
                      </a:cubicBezTo>
                      <a:lnTo>
                        <a:pt x="0" y="6842"/>
                      </a:lnTo>
                      <a:lnTo>
                        <a:pt x="0" y="5263"/>
                      </a:lnTo>
                      <a:close/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20" name="Freeform 22">
                  <a:extLst>
                    <a:ext uri="{FF2B5EF4-FFF2-40B4-BE49-F238E27FC236}">
                      <a16:creationId xmlns:a16="http://schemas.microsoft.com/office/drawing/2014/main" id="{ECED9814-E13C-4C80-8880-0AD48CA1BB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13384" y="4701055"/>
                  <a:ext cx="355600" cy="152400"/>
                </a:xfrm>
                <a:custGeom>
                  <a:avLst/>
                  <a:gdLst>
                    <a:gd name="T0" fmla="*/ 0 w 84"/>
                    <a:gd name="T1" fmla="*/ 0 h 36"/>
                    <a:gd name="T2" fmla="*/ 32 w 84"/>
                    <a:gd name="T3" fmla="*/ 32 h 36"/>
                    <a:gd name="T4" fmla="*/ 52 w 84"/>
                    <a:gd name="T5" fmla="*/ 32 h 36"/>
                    <a:gd name="T6" fmla="*/ 84 w 84"/>
                    <a:gd name="T7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4" h="36">
                      <a:moveTo>
                        <a:pt x="0" y="0"/>
                      </a:moveTo>
                      <a:cubicBezTo>
                        <a:pt x="32" y="32"/>
                        <a:pt x="32" y="32"/>
                        <a:pt x="32" y="32"/>
                      </a:cubicBezTo>
                      <a:cubicBezTo>
                        <a:pt x="37" y="36"/>
                        <a:pt x="47" y="36"/>
                        <a:pt x="52" y="32"/>
                      </a:cubicBezTo>
                      <a:cubicBezTo>
                        <a:pt x="84" y="0"/>
                        <a:pt x="84" y="0"/>
                        <a:pt x="84" y="0"/>
                      </a:cubicBezTo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21" name="Line 23">
                  <a:extLst>
                    <a:ext uri="{FF2B5EF4-FFF2-40B4-BE49-F238E27FC236}">
                      <a16:creationId xmlns:a16="http://schemas.microsoft.com/office/drawing/2014/main" id="{71D7ACFC-25B1-447D-B302-221A7C9AB7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613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</p:grpSp>
        </p:grpSp>
      </p:grpSp>
      <p:sp>
        <p:nvSpPr>
          <p:cNvPr id="127" name="strPhone01">
            <a:extLst>
              <a:ext uri="{FF2B5EF4-FFF2-40B4-BE49-F238E27FC236}">
                <a16:creationId xmlns:a16="http://schemas.microsoft.com/office/drawing/2014/main" id="{A51A564F-A374-4B3F-BD79-1C67B62131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0707" y="4417541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+32 # ### ## ##</a:t>
            </a:r>
            <a:endParaRPr lang="sv-SE" dirty="0"/>
          </a:p>
        </p:txBody>
      </p:sp>
      <p:sp>
        <p:nvSpPr>
          <p:cNvPr id="128" name="strEmail01">
            <a:extLst>
              <a:ext uri="{FF2B5EF4-FFF2-40B4-BE49-F238E27FC236}">
                <a16:creationId xmlns:a16="http://schemas.microsoft.com/office/drawing/2014/main" id="{60B11F2F-B4E3-40EE-85D3-A30C1802A8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00707" y="4159760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firstname.lastname@ipsos.com</a:t>
            </a:r>
            <a:endParaRPr lang="sv-SE" dirty="0"/>
          </a:p>
        </p:txBody>
      </p:sp>
      <p:sp>
        <p:nvSpPr>
          <p:cNvPr id="129" name="strFunction01">
            <a:extLst>
              <a:ext uri="{FF2B5EF4-FFF2-40B4-BE49-F238E27FC236}">
                <a16:creationId xmlns:a16="http://schemas.microsoft.com/office/drawing/2014/main" id="{3C49658E-3019-4D0B-9138-33C7142625B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1150" y="3715634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/>
              <a:t>Function Title</a:t>
            </a:r>
            <a:endParaRPr lang="sv-SE" dirty="0"/>
          </a:p>
        </p:txBody>
      </p:sp>
      <p:sp>
        <p:nvSpPr>
          <p:cNvPr id="130" name="strName01">
            <a:extLst>
              <a:ext uri="{FF2B5EF4-FFF2-40B4-BE49-F238E27FC236}">
                <a16:creationId xmlns:a16="http://schemas.microsoft.com/office/drawing/2014/main" id="{7409FF92-ACE7-46CA-9665-B23428452C4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1150" y="3475694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Firstname Lastname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06993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3" userDrawn="1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s &amp; Contacts (3)">
    <p:bg>
      <p:bgPr>
        <a:gradFill>
          <a:gsLst>
            <a:gs pos="0">
              <a:schemeClr val="bg2"/>
            </a:gs>
            <a:gs pos="100000">
              <a:schemeClr val="bg2">
                <a:lumMod val="50000"/>
              </a:schemeClr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Angled stripes">
            <a:extLst>
              <a:ext uri="{FF2B5EF4-FFF2-40B4-BE49-F238E27FC236}">
                <a16:creationId xmlns:a16="http://schemas.microsoft.com/office/drawing/2014/main" id="{F533E234-6025-4C47-A002-B53D3206A9BC}"/>
              </a:ext>
            </a:extLst>
          </p:cNvPr>
          <p:cNvGrpSpPr/>
          <p:nvPr userDrawn="1"/>
        </p:nvGrpSpPr>
        <p:grpSpPr>
          <a:xfrm>
            <a:off x="2101012" y="2821242"/>
            <a:ext cx="11833943" cy="1855206"/>
            <a:chOff x="2101012" y="2821242"/>
            <a:chExt cx="11833943" cy="1855206"/>
          </a:xfrm>
        </p:grpSpPr>
        <p:sp>
          <p:nvSpPr>
            <p:cNvPr id="68" name="Angled stripe 1">
              <a:extLst>
                <a:ext uri="{FF2B5EF4-FFF2-40B4-BE49-F238E27FC236}">
                  <a16:creationId xmlns:a16="http://schemas.microsoft.com/office/drawing/2014/main" id="{D9A50C02-45F5-4790-A2D6-F634706348FB}"/>
                </a:ext>
              </a:extLst>
            </p:cNvPr>
            <p:cNvSpPr/>
            <p:nvPr userDrawn="1"/>
          </p:nvSpPr>
          <p:spPr>
            <a:xfrm rot="18932423">
              <a:off x="2101012" y="2821242"/>
              <a:ext cx="11030122" cy="1215516"/>
            </a:xfrm>
            <a:custGeom>
              <a:avLst/>
              <a:gdLst>
                <a:gd name="connsiteX0" fmla="*/ 9791459 w 11030122"/>
                <a:gd name="connsiteY0" fmla="*/ 0 h 1215516"/>
                <a:gd name="connsiteX1" fmla="*/ 11030122 w 11030122"/>
                <a:gd name="connsiteY1" fmla="*/ 1215516 h 1215516"/>
                <a:gd name="connsiteX2" fmla="*/ 1238664 w 11030122"/>
                <a:gd name="connsiteY2" fmla="*/ 1215516 h 1215516"/>
                <a:gd name="connsiteX3" fmla="*/ 0 w 11030122"/>
                <a:gd name="connsiteY3" fmla="*/ 0 h 1215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30122" h="1215516">
                  <a:moveTo>
                    <a:pt x="9791459" y="0"/>
                  </a:moveTo>
                  <a:lnTo>
                    <a:pt x="11030122" y="1215516"/>
                  </a:lnTo>
                  <a:lnTo>
                    <a:pt x="1238664" y="12155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69" name="Angled stripe 2">
              <a:extLst>
                <a:ext uri="{FF2B5EF4-FFF2-40B4-BE49-F238E27FC236}">
                  <a16:creationId xmlns:a16="http://schemas.microsoft.com/office/drawing/2014/main" id="{8AAA1F8F-0343-4487-8E8A-70290DE2986B}"/>
                </a:ext>
              </a:extLst>
            </p:cNvPr>
            <p:cNvSpPr/>
            <p:nvPr userDrawn="1"/>
          </p:nvSpPr>
          <p:spPr>
            <a:xfrm rot="18932423">
              <a:off x="4731456" y="3460932"/>
              <a:ext cx="9203499" cy="1215516"/>
            </a:xfrm>
            <a:custGeom>
              <a:avLst/>
              <a:gdLst>
                <a:gd name="connsiteX0" fmla="*/ 9203499 w 9203499"/>
                <a:gd name="connsiteY0" fmla="*/ 0 h 1215516"/>
                <a:gd name="connsiteX1" fmla="*/ 8010698 w 9203499"/>
                <a:gd name="connsiteY1" fmla="*/ 1215516 h 1215516"/>
                <a:gd name="connsiteX2" fmla="*/ 1238664 w 9203499"/>
                <a:gd name="connsiteY2" fmla="*/ 1215516 h 1215516"/>
                <a:gd name="connsiteX3" fmla="*/ 0 w 9203499"/>
                <a:gd name="connsiteY3" fmla="*/ 0 h 1215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03499" h="1215516">
                  <a:moveTo>
                    <a:pt x="9203499" y="0"/>
                  </a:moveTo>
                  <a:lnTo>
                    <a:pt x="8010698" y="1215516"/>
                  </a:lnTo>
                  <a:lnTo>
                    <a:pt x="1238664" y="12155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70" name="GameChangers">
            <a:extLst>
              <a:ext uri="{FF2B5EF4-FFF2-40B4-BE49-F238E27FC236}">
                <a16:creationId xmlns:a16="http://schemas.microsoft.com/office/drawing/2014/main" id="{4012E296-F82D-4B97-9EFD-8CB7483F8C78}"/>
              </a:ext>
            </a:extLst>
          </p:cNvPr>
          <p:cNvSpPr/>
          <p:nvPr userDrawn="1"/>
        </p:nvSpPr>
        <p:spPr>
          <a:xfrm>
            <a:off x="7696051" y="5782364"/>
            <a:ext cx="2702074" cy="236588"/>
          </a:xfrm>
          <a:custGeom>
            <a:avLst/>
            <a:gdLst>
              <a:gd name="connsiteX0" fmla="*/ 1609358 w 1722437"/>
              <a:gd name="connsiteY0" fmla="*/ 100518 h 150812"/>
              <a:gd name="connsiteX1" fmla="*/ 1667937 w 1722437"/>
              <a:gd name="connsiteY1" fmla="*/ 149493 h 150812"/>
              <a:gd name="connsiteX2" fmla="*/ 1725246 w 1722437"/>
              <a:gd name="connsiteY2" fmla="*/ 105281 h 150812"/>
              <a:gd name="connsiteX3" fmla="*/ 1684367 w 1722437"/>
              <a:gd name="connsiteY3" fmla="*/ 65196 h 150812"/>
              <a:gd name="connsiteX4" fmla="*/ 1643251 w 1722437"/>
              <a:gd name="connsiteY4" fmla="*/ 44400 h 150812"/>
              <a:gd name="connsiteX5" fmla="*/ 1664127 w 1722437"/>
              <a:gd name="connsiteY5" fmla="*/ 28525 h 150812"/>
              <a:gd name="connsiteX6" fmla="*/ 1691273 w 1722437"/>
              <a:gd name="connsiteY6" fmla="*/ 49321 h 150812"/>
              <a:gd name="connsiteX7" fmla="*/ 1720562 w 1722437"/>
              <a:gd name="connsiteY7" fmla="*/ 49321 h 150812"/>
              <a:gd name="connsiteX8" fmla="*/ 1665476 w 1722437"/>
              <a:gd name="connsiteY8" fmla="*/ 4951 h 150812"/>
              <a:gd name="connsiteX9" fmla="*/ 1613962 w 1722437"/>
              <a:gd name="connsiteY9" fmla="*/ 46623 h 150812"/>
              <a:gd name="connsiteX10" fmla="*/ 1654999 w 1722437"/>
              <a:gd name="connsiteY10" fmla="*/ 85754 h 150812"/>
              <a:gd name="connsiteX11" fmla="*/ 1695956 w 1722437"/>
              <a:gd name="connsiteY11" fmla="*/ 108535 h 150812"/>
              <a:gd name="connsiteX12" fmla="*/ 1669127 w 1722437"/>
              <a:gd name="connsiteY12" fmla="*/ 125680 h 150812"/>
              <a:gd name="connsiteX13" fmla="*/ 1638647 w 1722437"/>
              <a:gd name="connsiteY13" fmla="*/ 100280 h 150812"/>
              <a:gd name="connsiteX14" fmla="*/ 1509107 w 1722437"/>
              <a:gd name="connsiteY14" fmla="*/ 32017 h 150812"/>
              <a:gd name="connsiteX15" fmla="*/ 1542207 w 1722437"/>
              <a:gd name="connsiteY15" fmla="*/ 32017 h 150812"/>
              <a:gd name="connsiteX16" fmla="*/ 1563082 w 1722437"/>
              <a:gd name="connsiteY16" fmla="*/ 51147 h 150812"/>
              <a:gd name="connsiteX17" fmla="*/ 1542207 w 1722437"/>
              <a:gd name="connsiteY17" fmla="*/ 70832 h 150812"/>
              <a:gd name="connsiteX18" fmla="*/ 1509107 w 1722437"/>
              <a:gd name="connsiteY18" fmla="*/ 70832 h 150812"/>
              <a:gd name="connsiteX19" fmla="*/ 1478786 w 1722437"/>
              <a:gd name="connsiteY19" fmla="*/ 146159 h 150812"/>
              <a:gd name="connsiteX20" fmla="*/ 1509107 w 1722437"/>
              <a:gd name="connsiteY20" fmla="*/ 146159 h 150812"/>
              <a:gd name="connsiteX21" fmla="*/ 1509107 w 1722437"/>
              <a:gd name="connsiteY21" fmla="*/ 92422 h 150812"/>
              <a:gd name="connsiteX22" fmla="*/ 1539349 w 1722437"/>
              <a:gd name="connsiteY22" fmla="*/ 92422 h 150812"/>
              <a:gd name="connsiteX23" fmla="*/ 1562288 w 1722437"/>
              <a:gd name="connsiteY23" fmla="*/ 113218 h 150812"/>
              <a:gd name="connsiteX24" fmla="*/ 1567130 w 1722437"/>
              <a:gd name="connsiteY24" fmla="*/ 146159 h 150812"/>
              <a:gd name="connsiteX25" fmla="*/ 1597372 w 1722437"/>
              <a:gd name="connsiteY25" fmla="*/ 146159 h 150812"/>
              <a:gd name="connsiteX26" fmla="*/ 1591578 w 1722437"/>
              <a:gd name="connsiteY26" fmla="*/ 113615 h 150812"/>
              <a:gd name="connsiteX27" fmla="*/ 1571575 w 1722437"/>
              <a:gd name="connsiteY27" fmla="*/ 81389 h 150812"/>
              <a:gd name="connsiteX28" fmla="*/ 1571575 w 1722437"/>
              <a:gd name="connsiteY28" fmla="*/ 81389 h 150812"/>
              <a:gd name="connsiteX29" fmla="*/ 1593324 w 1722437"/>
              <a:gd name="connsiteY29" fmla="*/ 46861 h 150812"/>
              <a:gd name="connsiteX30" fmla="*/ 1555780 w 1722437"/>
              <a:gd name="connsiteY30" fmla="*/ 8840 h 150812"/>
              <a:gd name="connsiteX31" fmla="*/ 1553081 w 1722437"/>
              <a:gd name="connsiteY31" fmla="*/ 8919 h 150812"/>
              <a:gd name="connsiteX32" fmla="*/ 1478786 w 1722437"/>
              <a:gd name="connsiteY32" fmla="*/ 8919 h 150812"/>
              <a:gd name="connsiteX33" fmla="*/ 1353850 w 1722437"/>
              <a:gd name="connsiteY33" fmla="*/ 146159 h 150812"/>
              <a:gd name="connsiteX34" fmla="*/ 1458387 w 1722437"/>
              <a:gd name="connsiteY34" fmla="*/ 146159 h 150812"/>
              <a:gd name="connsiteX35" fmla="*/ 1458387 w 1722437"/>
              <a:gd name="connsiteY35" fmla="*/ 120759 h 150812"/>
              <a:gd name="connsiteX36" fmla="*/ 1384171 w 1722437"/>
              <a:gd name="connsiteY36" fmla="*/ 120759 h 150812"/>
              <a:gd name="connsiteX37" fmla="*/ 1384171 w 1722437"/>
              <a:gd name="connsiteY37" fmla="*/ 87024 h 150812"/>
              <a:gd name="connsiteX38" fmla="*/ 1450846 w 1722437"/>
              <a:gd name="connsiteY38" fmla="*/ 87024 h 150812"/>
              <a:gd name="connsiteX39" fmla="*/ 1450846 w 1722437"/>
              <a:gd name="connsiteY39" fmla="*/ 63212 h 150812"/>
              <a:gd name="connsiteX40" fmla="*/ 1384171 w 1722437"/>
              <a:gd name="connsiteY40" fmla="*/ 63212 h 150812"/>
              <a:gd name="connsiteX41" fmla="*/ 1384171 w 1722437"/>
              <a:gd name="connsiteY41" fmla="*/ 33684 h 150812"/>
              <a:gd name="connsiteX42" fmla="*/ 1456799 w 1722437"/>
              <a:gd name="connsiteY42" fmla="*/ 33684 h 150812"/>
              <a:gd name="connsiteX43" fmla="*/ 1456799 w 1722437"/>
              <a:gd name="connsiteY43" fmla="*/ 8284 h 150812"/>
              <a:gd name="connsiteX44" fmla="*/ 1353612 w 1722437"/>
              <a:gd name="connsiteY44" fmla="*/ 8284 h 150812"/>
              <a:gd name="connsiteX45" fmla="*/ 1310114 w 1722437"/>
              <a:gd name="connsiteY45" fmla="*/ 146159 h 150812"/>
              <a:gd name="connsiteX46" fmla="*/ 1329244 w 1722437"/>
              <a:gd name="connsiteY46" fmla="*/ 146159 h 150812"/>
              <a:gd name="connsiteX47" fmla="*/ 1329244 w 1722437"/>
              <a:gd name="connsiteY47" fmla="*/ 71784 h 150812"/>
              <a:gd name="connsiteX48" fmla="*/ 1271379 w 1722437"/>
              <a:gd name="connsiteY48" fmla="*/ 71784 h 150812"/>
              <a:gd name="connsiteX49" fmla="*/ 1271379 w 1722437"/>
              <a:gd name="connsiteY49" fmla="*/ 94327 h 150812"/>
              <a:gd name="connsiteX50" fmla="*/ 1301859 w 1722437"/>
              <a:gd name="connsiteY50" fmla="*/ 94327 h 150812"/>
              <a:gd name="connsiteX51" fmla="*/ 1271998 w 1722437"/>
              <a:gd name="connsiteY51" fmla="*/ 124156 h 150812"/>
              <a:gd name="connsiteX52" fmla="*/ 1269077 w 1722437"/>
              <a:gd name="connsiteY52" fmla="*/ 124013 h 150812"/>
              <a:gd name="connsiteX53" fmla="*/ 1231612 w 1722437"/>
              <a:gd name="connsiteY53" fmla="*/ 77896 h 150812"/>
              <a:gd name="connsiteX54" fmla="*/ 1269077 w 1722437"/>
              <a:gd name="connsiteY54" fmla="*/ 30668 h 150812"/>
              <a:gd name="connsiteX55" fmla="*/ 1298208 w 1722437"/>
              <a:gd name="connsiteY55" fmla="*/ 53846 h 150812"/>
              <a:gd name="connsiteX56" fmla="*/ 1327100 w 1722437"/>
              <a:gd name="connsiteY56" fmla="*/ 53846 h 150812"/>
              <a:gd name="connsiteX57" fmla="*/ 1269077 w 1722437"/>
              <a:gd name="connsiteY57" fmla="*/ 5189 h 150812"/>
              <a:gd name="connsiteX58" fmla="*/ 1201370 w 1722437"/>
              <a:gd name="connsiteY58" fmla="*/ 77896 h 150812"/>
              <a:gd name="connsiteX59" fmla="*/ 1269077 w 1722437"/>
              <a:gd name="connsiteY59" fmla="*/ 149334 h 150812"/>
              <a:gd name="connsiteX60" fmla="*/ 1306860 w 1722437"/>
              <a:gd name="connsiteY60" fmla="*/ 130363 h 150812"/>
              <a:gd name="connsiteX61" fmla="*/ 1064607 w 1722437"/>
              <a:gd name="connsiteY61" fmla="*/ 146159 h 150812"/>
              <a:gd name="connsiteX62" fmla="*/ 1092944 w 1722437"/>
              <a:gd name="connsiteY62" fmla="*/ 146159 h 150812"/>
              <a:gd name="connsiteX63" fmla="*/ 1092944 w 1722437"/>
              <a:gd name="connsiteY63" fmla="*/ 54004 h 150812"/>
              <a:gd name="connsiteX64" fmla="*/ 1093341 w 1722437"/>
              <a:gd name="connsiteY64" fmla="*/ 54004 h 150812"/>
              <a:gd name="connsiteX65" fmla="*/ 1150650 w 1722437"/>
              <a:gd name="connsiteY65" fmla="*/ 146159 h 150812"/>
              <a:gd name="connsiteX66" fmla="*/ 1180892 w 1722437"/>
              <a:gd name="connsiteY66" fmla="*/ 146159 h 150812"/>
              <a:gd name="connsiteX67" fmla="*/ 1180892 w 1722437"/>
              <a:gd name="connsiteY67" fmla="*/ 8523 h 150812"/>
              <a:gd name="connsiteX68" fmla="*/ 1152555 w 1722437"/>
              <a:gd name="connsiteY68" fmla="*/ 8523 h 150812"/>
              <a:gd name="connsiteX69" fmla="*/ 1152555 w 1722437"/>
              <a:gd name="connsiteY69" fmla="*/ 100836 h 150812"/>
              <a:gd name="connsiteX70" fmla="*/ 1152158 w 1722437"/>
              <a:gd name="connsiteY70" fmla="*/ 100836 h 150812"/>
              <a:gd name="connsiteX71" fmla="*/ 1094690 w 1722437"/>
              <a:gd name="connsiteY71" fmla="*/ 8523 h 150812"/>
              <a:gd name="connsiteX72" fmla="*/ 1064607 w 1722437"/>
              <a:gd name="connsiteY72" fmla="*/ 8523 h 150812"/>
              <a:gd name="connsiteX73" fmla="*/ 985232 w 1722437"/>
              <a:gd name="connsiteY73" fmla="*/ 42416 h 150812"/>
              <a:gd name="connsiteX74" fmla="*/ 985232 w 1722437"/>
              <a:gd name="connsiteY74" fmla="*/ 42416 h 150812"/>
              <a:gd name="connsiteX75" fmla="*/ 1002615 w 1722437"/>
              <a:gd name="connsiteY75" fmla="*/ 92978 h 150812"/>
              <a:gd name="connsiteX76" fmla="*/ 967293 w 1722437"/>
              <a:gd name="connsiteY76" fmla="*/ 92978 h 150812"/>
              <a:gd name="connsiteX77" fmla="*/ 918002 w 1722437"/>
              <a:gd name="connsiteY77" fmla="*/ 146159 h 150812"/>
              <a:gd name="connsiteX78" fmla="*/ 948243 w 1722437"/>
              <a:gd name="connsiteY78" fmla="*/ 146159 h 150812"/>
              <a:gd name="connsiteX79" fmla="*/ 959356 w 1722437"/>
              <a:gd name="connsiteY79" fmla="*/ 115282 h 150812"/>
              <a:gd name="connsiteX80" fmla="*/ 1010870 w 1722437"/>
              <a:gd name="connsiteY80" fmla="*/ 115282 h 150812"/>
              <a:gd name="connsiteX81" fmla="*/ 1021268 w 1722437"/>
              <a:gd name="connsiteY81" fmla="*/ 145921 h 150812"/>
              <a:gd name="connsiteX82" fmla="*/ 1053018 w 1722437"/>
              <a:gd name="connsiteY82" fmla="*/ 145921 h 150812"/>
              <a:gd name="connsiteX83" fmla="*/ 1001504 w 1722437"/>
              <a:gd name="connsiteY83" fmla="*/ 8284 h 150812"/>
              <a:gd name="connsiteX84" fmla="*/ 970468 w 1722437"/>
              <a:gd name="connsiteY84" fmla="*/ 8284 h 150812"/>
              <a:gd name="connsiteX85" fmla="*/ 789731 w 1722437"/>
              <a:gd name="connsiteY85" fmla="*/ 146159 h 150812"/>
              <a:gd name="connsiteX86" fmla="*/ 820053 w 1722437"/>
              <a:gd name="connsiteY86" fmla="*/ 146159 h 150812"/>
              <a:gd name="connsiteX87" fmla="*/ 820053 w 1722437"/>
              <a:gd name="connsiteY87" fmla="*/ 86786 h 150812"/>
              <a:gd name="connsiteX88" fmla="*/ 875615 w 1722437"/>
              <a:gd name="connsiteY88" fmla="*/ 86786 h 150812"/>
              <a:gd name="connsiteX89" fmla="*/ 875615 w 1722437"/>
              <a:gd name="connsiteY89" fmla="*/ 146159 h 150812"/>
              <a:gd name="connsiteX90" fmla="*/ 905857 w 1722437"/>
              <a:gd name="connsiteY90" fmla="*/ 146159 h 150812"/>
              <a:gd name="connsiteX91" fmla="*/ 905857 w 1722437"/>
              <a:gd name="connsiteY91" fmla="*/ 8523 h 150812"/>
              <a:gd name="connsiteX92" fmla="*/ 875615 w 1722437"/>
              <a:gd name="connsiteY92" fmla="*/ 8523 h 150812"/>
              <a:gd name="connsiteX93" fmla="*/ 875615 w 1722437"/>
              <a:gd name="connsiteY93" fmla="*/ 61307 h 150812"/>
              <a:gd name="connsiteX94" fmla="*/ 820053 w 1722437"/>
              <a:gd name="connsiteY94" fmla="*/ 61307 h 150812"/>
              <a:gd name="connsiteX95" fmla="*/ 820053 w 1722437"/>
              <a:gd name="connsiteY95" fmla="*/ 8523 h 150812"/>
              <a:gd name="connsiteX96" fmla="*/ 789493 w 1722437"/>
              <a:gd name="connsiteY96" fmla="*/ 8523 h 150812"/>
              <a:gd name="connsiteX97" fmla="*/ 767983 w 1722437"/>
              <a:gd name="connsiteY97" fmla="*/ 54798 h 150812"/>
              <a:gd name="connsiteX98" fmla="*/ 708610 w 1722437"/>
              <a:gd name="connsiteY98" fmla="*/ 5189 h 150812"/>
              <a:gd name="connsiteX99" fmla="*/ 640903 w 1722437"/>
              <a:gd name="connsiteY99" fmla="*/ 77896 h 150812"/>
              <a:gd name="connsiteX100" fmla="*/ 708610 w 1722437"/>
              <a:gd name="connsiteY100" fmla="*/ 149334 h 150812"/>
              <a:gd name="connsiteX101" fmla="*/ 769094 w 1722437"/>
              <a:gd name="connsiteY101" fmla="*/ 92978 h 150812"/>
              <a:gd name="connsiteX102" fmla="*/ 739805 w 1722437"/>
              <a:gd name="connsiteY102" fmla="*/ 92978 h 150812"/>
              <a:gd name="connsiteX103" fmla="*/ 708610 w 1722437"/>
              <a:gd name="connsiteY103" fmla="*/ 123854 h 150812"/>
              <a:gd name="connsiteX104" fmla="*/ 671145 w 1722437"/>
              <a:gd name="connsiteY104" fmla="*/ 77738 h 150812"/>
              <a:gd name="connsiteX105" fmla="*/ 708610 w 1722437"/>
              <a:gd name="connsiteY105" fmla="*/ 30509 h 150812"/>
              <a:gd name="connsiteX106" fmla="*/ 738614 w 1722437"/>
              <a:gd name="connsiteY106" fmla="*/ 54322 h 150812"/>
              <a:gd name="connsiteX107" fmla="*/ 468342 w 1722437"/>
              <a:gd name="connsiteY107" fmla="*/ 146159 h 150812"/>
              <a:gd name="connsiteX108" fmla="*/ 572800 w 1722437"/>
              <a:gd name="connsiteY108" fmla="*/ 146159 h 150812"/>
              <a:gd name="connsiteX109" fmla="*/ 572800 w 1722437"/>
              <a:gd name="connsiteY109" fmla="*/ 120759 h 150812"/>
              <a:gd name="connsiteX110" fmla="*/ 498584 w 1722437"/>
              <a:gd name="connsiteY110" fmla="*/ 120759 h 150812"/>
              <a:gd name="connsiteX111" fmla="*/ 498584 w 1722437"/>
              <a:gd name="connsiteY111" fmla="*/ 87024 h 150812"/>
              <a:gd name="connsiteX112" fmla="*/ 565338 w 1722437"/>
              <a:gd name="connsiteY112" fmla="*/ 87024 h 150812"/>
              <a:gd name="connsiteX113" fmla="*/ 565338 w 1722437"/>
              <a:gd name="connsiteY113" fmla="*/ 63212 h 150812"/>
              <a:gd name="connsiteX114" fmla="*/ 498584 w 1722437"/>
              <a:gd name="connsiteY114" fmla="*/ 63212 h 150812"/>
              <a:gd name="connsiteX115" fmla="*/ 498584 w 1722437"/>
              <a:gd name="connsiteY115" fmla="*/ 33684 h 150812"/>
              <a:gd name="connsiteX116" fmla="*/ 571291 w 1722437"/>
              <a:gd name="connsiteY116" fmla="*/ 33684 h 150812"/>
              <a:gd name="connsiteX117" fmla="*/ 571291 w 1722437"/>
              <a:gd name="connsiteY117" fmla="*/ 8284 h 150812"/>
              <a:gd name="connsiteX118" fmla="*/ 468104 w 1722437"/>
              <a:gd name="connsiteY118" fmla="*/ 8284 h 150812"/>
              <a:gd name="connsiteX119" fmla="*/ 293717 w 1722437"/>
              <a:gd name="connsiteY119" fmla="*/ 146159 h 150812"/>
              <a:gd name="connsiteX120" fmla="*/ 322054 w 1722437"/>
              <a:gd name="connsiteY120" fmla="*/ 146159 h 150812"/>
              <a:gd name="connsiteX121" fmla="*/ 322054 w 1722437"/>
              <a:gd name="connsiteY121" fmla="*/ 49559 h 150812"/>
              <a:gd name="connsiteX122" fmla="*/ 322054 w 1722437"/>
              <a:gd name="connsiteY122" fmla="*/ 49559 h 150812"/>
              <a:gd name="connsiteX123" fmla="*/ 355788 w 1722437"/>
              <a:gd name="connsiteY123" fmla="*/ 146159 h 150812"/>
              <a:gd name="connsiteX124" fmla="*/ 379125 w 1722437"/>
              <a:gd name="connsiteY124" fmla="*/ 146159 h 150812"/>
              <a:gd name="connsiteX125" fmla="*/ 412938 w 1722437"/>
              <a:gd name="connsiteY125" fmla="*/ 48607 h 150812"/>
              <a:gd name="connsiteX126" fmla="*/ 412938 w 1722437"/>
              <a:gd name="connsiteY126" fmla="*/ 48607 h 150812"/>
              <a:gd name="connsiteX127" fmla="*/ 412938 w 1722437"/>
              <a:gd name="connsiteY127" fmla="*/ 146159 h 150812"/>
              <a:gd name="connsiteX128" fmla="*/ 441275 w 1722437"/>
              <a:gd name="connsiteY128" fmla="*/ 146159 h 150812"/>
              <a:gd name="connsiteX129" fmla="*/ 441275 w 1722437"/>
              <a:gd name="connsiteY129" fmla="*/ 8523 h 150812"/>
              <a:gd name="connsiteX130" fmla="*/ 398730 w 1722437"/>
              <a:gd name="connsiteY130" fmla="*/ 8523 h 150812"/>
              <a:gd name="connsiteX131" fmla="*/ 368806 w 1722437"/>
              <a:gd name="connsiteY131" fmla="*/ 103217 h 150812"/>
              <a:gd name="connsiteX132" fmla="*/ 368806 w 1722437"/>
              <a:gd name="connsiteY132" fmla="*/ 103217 h 150812"/>
              <a:gd name="connsiteX133" fmla="*/ 336580 w 1722437"/>
              <a:gd name="connsiteY133" fmla="*/ 8523 h 150812"/>
              <a:gd name="connsiteX134" fmla="*/ 293955 w 1722437"/>
              <a:gd name="connsiteY134" fmla="*/ 8523 h 150812"/>
              <a:gd name="connsiteX135" fmla="*/ 214342 w 1722437"/>
              <a:gd name="connsiteY135" fmla="*/ 42416 h 150812"/>
              <a:gd name="connsiteX136" fmla="*/ 214342 w 1722437"/>
              <a:gd name="connsiteY136" fmla="*/ 42416 h 150812"/>
              <a:gd name="connsiteX137" fmla="*/ 231725 w 1722437"/>
              <a:gd name="connsiteY137" fmla="*/ 92978 h 150812"/>
              <a:gd name="connsiteX138" fmla="*/ 196006 w 1722437"/>
              <a:gd name="connsiteY138" fmla="*/ 92978 h 150812"/>
              <a:gd name="connsiteX139" fmla="*/ 146556 w 1722437"/>
              <a:gd name="connsiteY139" fmla="*/ 146159 h 150812"/>
              <a:gd name="connsiteX140" fmla="*/ 177194 w 1722437"/>
              <a:gd name="connsiteY140" fmla="*/ 146159 h 150812"/>
              <a:gd name="connsiteX141" fmla="*/ 188069 w 1722437"/>
              <a:gd name="connsiteY141" fmla="*/ 115282 h 150812"/>
              <a:gd name="connsiteX142" fmla="*/ 239583 w 1722437"/>
              <a:gd name="connsiteY142" fmla="*/ 115282 h 150812"/>
              <a:gd name="connsiteX143" fmla="*/ 249743 w 1722437"/>
              <a:gd name="connsiteY143" fmla="*/ 146159 h 150812"/>
              <a:gd name="connsiteX144" fmla="*/ 281493 w 1722437"/>
              <a:gd name="connsiteY144" fmla="*/ 146159 h 150812"/>
              <a:gd name="connsiteX145" fmla="*/ 229899 w 1722437"/>
              <a:gd name="connsiteY145" fmla="*/ 8523 h 150812"/>
              <a:gd name="connsiteX146" fmla="*/ 198864 w 1722437"/>
              <a:gd name="connsiteY146" fmla="*/ 8523 h 150812"/>
              <a:gd name="connsiteX147" fmla="*/ 113615 w 1722437"/>
              <a:gd name="connsiteY147" fmla="*/ 146159 h 150812"/>
              <a:gd name="connsiteX148" fmla="*/ 132903 w 1722437"/>
              <a:gd name="connsiteY148" fmla="*/ 146159 h 150812"/>
              <a:gd name="connsiteX149" fmla="*/ 132903 w 1722437"/>
              <a:gd name="connsiteY149" fmla="*/ 71784 h 150812"/>
              <a:gd name="connsiteX150" fmla="*/ 75118 w 1722437"/>
              <a:gd name="connsiteY150" fmla="*/ 71784 h 150812"/>
              <a:gd name="connsiteX151" fmla="*/ 75118 w 1722437"/>
              <a:gd name="connsiteY151" fmla="*/ 94327 h 150812"/>
              <a:gd name="connsiteX152" fmla="*/ 105598 w 1722437"/>
              <a:gd name="connsiteY152" fmla="*/ 94327 h 150812"/>
              <a:gd name="connsiteX153" fmla="*/ 75739 w 1722437"/>
              <a:gd name="connsiteY153" fmla="*/ 124156 h 150812"/>
              <a:gd name="connsiteX154" fmla="*/ 72816 w 1722437"/>
              <a:gd name="connsiteY154" fmla="*/ 124013 h 150812"/>
              <a:gd name="connsiteX155" fmla="*/ 35431 w 1722437"/>
              <a:gd name="connsiteY155" fmla="*/ 77896 h 150812"/>
              <a:gd name="connsiteX156" fmla="*/ 72816 w 1722437"/>
              <a:gd name="connsiteY156" fmla="*/ 30668 h 150812"/>
              <a:gd name="connsiteX157" fmla="*/ 101947 w 1722437"/>
              <a:gd name="connsiteY157" fmla="*/ 53846 h 150812"/>
              <a:gd name="connsiteX158" fmla="*/ 130681 w 1722437"/>
              <a:gd name="connsiteY158" fmla="*/ 53846 h 150812"/>
              <a:gd name="connsiteX159" fmla="*/ 72658 w 1722437"/>
              <a:gd name="connsiteY159" fmla="*/ 5189 h 150812"/>
              <a:gd name="connsiteX160" fmla="*/ 4951 w 1722437"/>
              <a:gd name="connsiteY160" fmla="*/ 77896 h 150812"/>
              <a:gd name="connsiteX161" fmla="*/ 72658 w 1722437"/>
              <a:gd name="connsiteY161" fmla="*/ 149334 h 150812"/>
              <a:gd name="connsiteX162" fmla="*/ 110440 w 1722437"/>
              <a:gd name="connsiteY162" fmla="*/ 130363 h 150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</a:cxnLst>
            <a:rect l="l" t="t" r="r" b="b"/>
            <a:pathLst>
              <a:path w="1722437" h="150812">
                <a:moveTo>
                  <a:pt x="1609358" y="100518"/>
                </a:moveTo>
                <a:cubicBezTo>
                  <a:pt x="1608961" y="134411"/>
                  <a:pt x="1637457" y="149493"/>
                  <a:pt x="1667937" y="149493"/>
                </a:cubicBezTo>
                <a:cubicBezTo>
                  <a:pt x="1705402" y="149493"/>
                  <a:pt x="1725246" y="130522"/>
                  <a:pt x="1725246" y="105281"/>
                </a:cubicBezTo>
                <a:cubicBezTo>
                  <a:pt x="1725246" y="74086"/>
                  <a:pt x="1694369" y="67736"/>
                  <a:pt x="1684367" y="65196"/>
                </a:cubicBezTo>
                <a:cubicBezTo>
                  <a:pt x="1649839" y="56306"/>
                  <a:pt x="1643251" y="54957"/>
                  <a:pt x="1643251" y="44400"/>
                </a:cubicBezTo>
                <a:cubicBezTo>
                  <a:pt x="1643251" y="33843"/>
                  <a:pt x="1654443" y="28525"/>
                  <a:pt x="1664127" y="28525"/>
                </a:cubicBezTo>
                <a:cubicBezTo>
                  <a:pt x="1678573" y="28525"/>
                  <a:pt x="1690320" y="32732"/>
                  <a:pt x="1691273" y="49321"/>
                </a:cubicBezTo>
                <a:lnTo>
                  <a:pt x="1720562" y="49321"/>
                </a:lnTo>
                <a:cubicBezTo>
                  <a:pt x="1720562" y="17571"/>
                  <a:pt x="1694210" y="4951"/>
                  <a:pt x="1665476" y="4951"/>
                </a:cubicBezTo>
                <a:cubicBezTo>
                  <a:pt x="1640552" y="4951"/>
                  <a:pt x="1613962" y="18524"/>
                  <a:pt x="1613962" y="46623"/>
                </a:cubicBezTo>
                <a:cubicBezTo>
                  <a:pt x="1613962" y="72499"/>
                  <a:pt x="1634599" y="80357"/>
                  <a:pt x="1654999" y="85754"/>
                </a:cubicBezTo>
                <a:cubicBezTo>
                  <a:pt x="1675398" y="91152"/>
                  <a:pt x="1695956" y="93692"/>
                  <a:pt x="1695956" y="108535"/>
                </a:cubicBezTo>
                <a:cubicBezTo>
                  <a:pt x="1695956" y="123378"/>
                  <a:pt x="1679684" y="125680"/>
                  <a:pt x="1669127" y="125680"/>
                </a:cubicBezTo>
                <a:cubicBezTo>
                  <a:pt x="1653252" y="125680"/>
                  <a:pt x="1638647" y="118536"/>
                  <a:pt x="1638647" y="100280"/>
                </a:cubicBezTo>
                <a:close/>
                <a:moveTo>
                  <a:pt x="1509107" y="32017"/>
                </a:moveTo>
                <a:lnTo>
                  <a:pt x="1542207" y="32017"/>
                </a:lnTo>
                <a:cubicBezTo>
                  <a:pt x="1555780" y="32017"/>
                  <a:pt x="1563082" y="37812"/>
                  <a:pt x="1563082" y="51147"/>
                </a:cubicBezTo>
                <a:cubicBezTo>
                  <a:pt x="1563082" y="64482"/>
                  <a:pt x="1555780" y="70832"/>
                  <a:pt x="1542207" y="70832"/>
                </a:cubicBezTo>
                <a:lnTo>
                  <a:pt x="1509107" y="70832"/>
                </a:lnTo>
                <a:close/>
                <a:moveTo>
                  <a:pt x="1478786" y="146159"/>
                </a:moveTo>
                <a:lnTo>
                  <a:pt x="1509107" y="146159"/>
                </a:lnTo>
                <a:lnTo>
                  <a:pt x="1509107" y="92422"/>
                </a:lnTo>
                <a:lnTo>
                  <a:pt x="1539349" y="92422"/>
                </a:lnTo>
                <a:cubicBezTo>
                  <a:pt x="1554589" y="92422"/>
                  <a:pt x="1560145" y="98772"/>
                  <a:pt x="1562288" y="113218"/>
                </a:cubicBezTo>
                <a:cubicBezTo>
                  <a:pt x="1562685" y="124347"/>
                  <a:pt x="1564305" y="135388"/>
                  <a:pt x="1567130" y="146159"/>
                </a:cubicBezTo>
                <a:lnTo>
                  <a:pt x="1597372" y="146159"/>
                </a:lnTo>
                <a:cubicBezTo>
                  <a:pt x="1591975" y="138221"/>
                  <a:pt x="1592213" y="122346"/>
                  <a:pt x="1591578" y="113615"/>
                </a:cubicBezTo>
                <a:cubicBezTo>
                  <a:pt x="1590625" y="99724"/>
                  <a:pt x="1586419" y="85278"/>
                  <a:pt x="1571575" y="81389"/>
                </a:cubicBezTo>
                <a:lnTo>
                  <a:pt x="1571575" y="81389"/>
                </a:lnTo>
                <a:cubicBezTo>
                  <a:pt x="1585736" y="76047"/>
                  <a:pt x="1594618" y="61942"/>
                  <a:pt x="1593324" y="46861"/>
                </a:cubicBezTo>
                <a:cubicBezTo>
                  <a:pt x="1593459" y="25993"/>
                  <a:pt x="1576648" y="8975"/>
                  <a:pt x="1555780" y="8840"/>
                </a:cubicBezTo>
                <a:cubicBezTo>
                  <a:pt x="1554883" y="8832"/>
                  <a:pt x="1553978" y="8864"/>
                  <a:pt x="1553081" y="8919"/>
                </a:cubicBezTo>
                <a:lnTo>
                  <a:pt x="1478786" y="8919"/>
                </a:lnTo>
                <a:close/>
                <a:moveTo>
                  <a:pt x="1353850" y="146159"/>
                </a:moveTo>
                <a:lnTo>
                  <a:pt x="1458387" y="146159"/>
                </a:lnTo>
                <a:lnTo>
                  <a:pt x="1458387" y="120759"/>
                </a:lnTo>
                <a:lnTo>
                  <a:pt x="1384171" y="120759"/>
                </a:lnTo>
                <a:lnTo>
                  <a:pt x="1384171" y="87024"/>
                </a:lnTo>
                <a:lnTo>
                  <a:pt x="1450846" y="87024"/>
                </a:lnTo>
                <a:lnTo>
                  <a:pt x="1450846" y="63212"/>
                </a:lnTo>
                <a:lnTo>
                  <a:pt x="1384171" y="63212"/>
                </a:lnTo>
                <a:lnTo>
                  <a:pt x="1384171" y="33684"/>
                </a:lnTo>
                <a:lnTo>
                  <a:pt x="1456799" y="33684"/>
                </a:lnTo>
                <a:lnTo>
                  <a:pt x="1456799" y="8284"/>
                </a:lnTo>
                <a:lnTo>
                  <a:pt x="1353612" y="8284"/>
                </a:lnTo>
                <a:close/>
                <a:moveTo>
                  <a:pt x="1310114" y="146159"/>
                </a:moveTo>
                <a:lnTo>
                  <a:pt x="1329244" y="146159"/>
                </a:lnTo>
                <a:lnTo>
                  <a:pt x="1329244" y="71784"/>
                </a:lnTo>
                <a:lnTo>
                  <a:pt x="1271379" y="71784"/>
                </a:lnTo>
                <a:lnTo>
                  <a:pt x="1271379" y="94327"/>
                </a:lnTo>
                <a:lnTo>
                  <a:pt x="1301859" y="94327"/>
                </a:lnTo>
                <a:cubicBezTo>
                  <a:pt x="1301851" y="110813"/>
                  <a:pt x="1288485" y="124164"/>
                  <a:pt x="1271998" y="124156"/>
                </a:cubicBezTo>
                <a:cubicBezTo>
                  <a:pt x="1271022" y="124156"/>
                  <a:pt x="1270046" y="124108"/>
                  <a:pt x="1269077" y="124013"/>
                </a:cubicBezTo>
                <a:cubicBezTo>
                  <a:pt x="1241852" y="124013"/>
                  <a:pt x="1231612" y="100836"/>
                  <a:pt x="1231612" y="77896"/>
                </a:cubicBezTo>
                <a:cubicBezTo>
                  <a:pt x="1231612" y="54957"/>
                  <a:pt x="1241852" y="30668"/>
                  <a:pt x="1269077" y="30668"/>
                </a:cubicBezTo>
                <a:cubicBezTo>
                  <a:pt x="1283214" y="30041"/>
                  <a:pt x="1295644" y="39931"/>
                  <a:pt x="1298208" y="53846"/>
                </a:cubicBezTo>
                <a:lnTo>
                  <a:pt x="1327100" y="53846"/>
                </a:lnTo>
                <a:cubicBezTo>
                  <a:pt x="1323846" y="22572"/>
                  <a:pt x="1297176" y="5189"/>
                  <a:pt x="1269077" y="5189"/>
                </a:cubicBezTo>
                <a:cubicBezTo>
                  <a:pt x="1226453" y="5189"/>
                  <a:pt x="1201370" y="36939"/>
                  <a:pt x="1201370" y="77896"/>
                </a:cubicBezTo>
                <a:cubicBezTo>
                  <a:pt x="1201370" y="118854"/>
                  <a:pt x="1226453" y="149334"/>
                  <a:pt x="1269077" y="149334"/>
                </a:cubicBezTo>
                <a:cubicBezTo>
                  <a:pt x="1283976" y="149405"/>
                  <a:pt x="1298017" y="142357"/>
                  <a:pt x="1306860" y="130363"/>
                </a:cubicBezTo>
                <a:close/>
                <a:moveTo>
                  <a:pt x="1064607" y="146159"/>
                </a:moveTo>
                <a:lnTo>
                  <a:pt x="1092944" y="146159"/>
                </a:lnTo>
                <a:lnTo>
                  <a:pt x="1092944" y="54004"/>
                </a:lnTo>
                <a:lnTo>
                  <a:pt x="1093341" y="54004"/>
                </a:lnTo>
                <a:lnTo>
                  <a:pt x="1150650" y="146159"/>
                </a:lnTo>
                <a:lnTo>
                  <a:pt x="1180892" y="146159"/>
                </a:lnTo>
                <a:lnTo>
                  <a:pt x="1180892" y="8523"/>
                </a:lnTo>
                <a:lnTo>
                  <a:pt x="1152555" y="8523"/>
                </a:lnTo>
                <a:lnTo>
                  <a:pt x="1152555" y="100836"/>
                </a:lnTo>
                <a:lnTo>
                  <a:pt x="1152158" y="100836"/>
                </a:lnTo>
                <a:lnTo>
                  <a:pt x="1094690" y="8523"/>
                </a:lnTo>
                <a:lnTo>
                  <a:pt x="1064607" y="8523"/>
                </a:lnTo>
                <a:close/>
                <a:moveTo>
                  <a:pt x="985232" y="42416"/>
                </a:moveTo>
                <a:lnTo>
                  <a:pt x="985232" y="42416"/>
                </a:lnTo>
                <a:lnTo>
                  <a:pt x="1002615" y="92978"/>
                </a:lnTo>
                <a:lnTo>
                  <a:pt x="967293" y="92978"/>
                </a:lnTo>
                <a:close/>
                <a:moveTo>
                  <a:pt x="918002" y="146159"/>
                </a:moveTo>
                <a:lnTo>
                  <a:pt x="948243" y="146159"/>
                </a:lnTo>
                <a:lnTo>
                  <a:pt x="959356" y="115282"/>
                </a:lnTo>
                <a:lnTo>
                  <a:pt x="1010870" y="115282"/>
                </a:lnTo>
                <a:lnTo>
                  <a:pt x="1021268" y="145921"/>
                </a:lnTo>
                <a:lnTo>
                  <a:pt x="1053018" y="145921"/>
                </a:lnTo>
                <a:lnTo>
                  <a:pt x="1001504" y="8284"/>
                </a:lnTo>
                <a:lnTo>
                  <a:pt x="970468" y="8284"/>
                </a:lnTo>
                <a:close/>
                <a:moveTo>
                  <a:pt x="789731" y="146159"/>
                </a:moveTo>
                <a:lnTo>
                  <a:pt x="820053" y="146159"/>
                </a:lnTo>
                <a:lnTo>
                  <a:pt x="820053" y="86786"/>
                </a:lnTo>
                <a:lnTo>
                  <a:pt x="875615" y="86786"/>
                </a:lnTo>
                <a:lnTo>
                  <a:pt x="875615" y="146159"/>
                </a:lnTo>
                <a:lnTo>
                  <a:pt x="905857" y="146159"/>
                </a:lnTo>
                <a:lnTo>
                  <a:pt x="905857" y="8523"/>
                </a:lnTo>
                <a:lnTo>
                  <a:pt x="875615" y="8523"/>
                </a:lnTo>
                <a:lnTo>
                  <a:pt x="875615" y="61307"/>
                </a:lnTo>
                <a:lnTo>
                  <a:pt x="820053" y="61307"/>
                </a:lnTo>
                <a:lnTo>
                  <a:pt x="820053" y="8523"/>
                </a:lnTo>
                <a:lnTo>
                  <a:pt x="789493" y="8523"/>
                </a:lnTo>
                <a:close/>
                <a:moveTo>
                  <a:pt x="767983" y="54798"/>
                </a:moveTo>
                <a:cubicBezTo>
                  <a:pt x="764332" y="23048"/>
                  <a:pt x="738852" y="5189"/>
                  <a:pt x="708610" y="5189"/>
                </a:cubicBezTo>
                <a:cubicBezTo>
                  <a:pt x="665986" y="5189"/>
                  <a:pt x="640903" y="36939"/>
                  <a:pt x="640903" y="77896"/>
                </a:cubicBezTo>
                <a:cubicBezTo>
                  <a:pt x="640903" y="118854"/>
                  <a:pt x="665986" y="149334"/>
                  <a:pt x="708610" y="149334"/>
                </a:cubicBezTo>
                <a:cubicBezTo>
                  <a:pt x="742345" y="149334"/>
                  <a:pt x="765998" y="127347"/>
                  <a:pt x="769094" y="92978"/>
                </a:cubicBezTo>
                <a:lnTo>
                  <a:pt x="739805" y="92978"/>
                </a:lnTo>
                <a:cubicBezTo>
                  <a:pt x="737503" y="111154"/>
                  <a:pt x="727105" y="123854"/>
                  <a:pt x="708610" y="123854"/>
                </a:cubicBezTo>
                <a:cubicBezTo>
                  <a:pt x="681385" y="123854"/>
                  <a:pt x="671145" y="100677"/>
                  <a:pt x="671145" y="77738"/>
                </a:cubicBezTo>
                <a:cubicBezTo>
                  <a:pt x="671145" y="54798"/>
                  <a:pt x="681385" y="30509"/>
                  <a:pt x="708610" y="30509"/>
                </a:cubicBezTo>
                <a:cubicBezTo>
                  <a:pt x="723080" y="30073"/>
                  <a:pt x="735756" y="40130"/>
                  <a:pt x="738614" y="54322"/>
                </a:cubicBezTo>
                <a:close/>
                <a:moveTo>
                  <a:pt x="468342" y="146159"/>
                </a:moveTo>
                <a:lnTo>
                  <a:pt x="572800" y="146159"/>
                </a:lnTo>
                <a:lnTo>
                  <a:pt x="572800" y="120759"/>
                </a:lnTo>
                <a:lnTo>
                  <a:pt x="498584" y="120759"/>
                </a:lnTo>
                <a:lnTo>
                  <a:pt x="498584" y="87024"/>
                </a:lnTo>
                <a:lnTo>
                  <a:pt x="565338" y="87024"/>
                </a:lnTo>
                <a:lnTo>
                  <a:pt x="565338" y="63212"/>
                </a:lnTo>
                <a:lnTo>
                  <a:pt x="498584" y="63212"/>
                </a:lnTo>
                <a:lnTo>
                  <a:pt x="498584" y="33684"/>
                </a:lnTo>
                <a:lnTo>
                  <a:pt x="571291" y="33684"/>
                </a:lnTo>
                <a:lnTo>
                  <a:pt x="571291" y="8284"/>
                </a:lnTo>
                <a:lnTo>
                  <a:pt x="468104" y="8284"/>
                </a:lnTo>
                <a:close/>
                <a:moveTo>
                  <a:pt x="293717" y="146159"/>
                </a:moveTo>
                <a:lnTo>
                  <a:pt x="322054" y="146159"/>
                </a:lnTo>
                <a:lnTo>
                  <a:pt x="322054" y="49559"/>
                </a:lnTo>
                <a:lnTo>
                  <a:pt x="322054" y="49559"/>
                </a:lnTo>
                <a:lnTo>
                  <a:pt x="355788" y="146159"/>
                </a:lnTo>
                <a:lnTo>
                  <a:pt x="379125" y="146159"/>
                </a:lnTo>
                <a:lnTo>
                  <a:pt x="412938" y="48607"/>
                </a:lnTo>
                <a:lnTo>
                  <a:pt x="412938" y="48607"/>
                </a:lnTo>
                <a:lnTo>
                  <a:pt x="412938" y="146159"/>
                </a:lnTo>
                <a:lnTo>
                  <a:pt x="441275" y="146159"/>
                </a:lnTo>
                <a:lnTo>
                  <a:pt x="441275" y="8523"/>
                </a:lnTo>
                <a:lnTo>
                  <a:pt x="398730" y="8523"/>
                </a:lnTo>
                <a:lnTo>
                  <a:pt x="368806" y="103217"/>
                </a:lnTo>
                <a:lnTo>
                  <a:pt x="368806" y="103217"/>
                </a:lnTo>
                <a:lnTo>
                  <a:pt x="336580" y="8523"/>
                </a:lnTo>
                <a:lnTo>
                  <a:pt x="293955" y="8523"/>
                </a:lnTo>
                <a:close/>
                <a:moveTo>
                  <a:pt x="214342" y="42416"/>
                </a:moveTo>
                <a:lnTo>
                  <a:pt x="214342" y="42416"/>
                </a:lnTo>
                <a:lnTo>
                  <a:pt x="231725" y="92978"/>
                </a:lnTo>
                <a:lnTo>
                  <a:pt x="196006" y="92978"/>
                </a:lnTo>
                <a:close/>
                <a:moveTo>
                  <a:pt x="146556" y="146159"/>
                </a:moveTo>
                <a:lnTo>
                  <a:pt x="177194" y="146159"/>
                </a:lnTo>
                <a:lnTo>
                  <a:pt x="188069" y="115282"/>
                </a:lnTo>
                <a:lnTo>
                  <a:pt x="239583" y="115282"/>
                </a:lnTo>
                <a:lnTo>
                  <a:pt x="249743" y="146159"/>
                </a:lnTo>
                <a:lnTo>
                  <a:pt x="281493" y="146159"/>
                </a:lnTo>
                <a:lnTo>
                  <a:pt x="229899" y="8523"/>
                </a:lnTo>
                <a:lnTo>
                  <a:pt x="198864" y="8523"/>
                </a:lnTo>
                <a:close/>
                <a:moveTo>
                  <a:pt x="113615" y="146159"/>
                </a:moveTo>
                <a:lnTo>
                  <a:pt x="132903" y="146159"/>
                </a:lnTo>
                <a:lnTo>
                  <a:pt x="132903" y="71784"/>
                </a:lnTo>
                <a:lnTo>
                  <a:pt x="75118" y="71784"/>
                </a:lnTo>
                <a:lnTo>
                  <a:pt x="75118" y="94327"/>
                </a:lnTo>
                <a:lnTo>
                  <a:pt x="105598" y="94327"/>
                </a:lnTo>
                <a:cubicBezTo>
                  <a:pt x="105590" y="110813"/>
                  <a:pt x="92222" y="124164"/>
                  <a:pt x="75739" y="124156"/>
                </a:cubicBezTo>
                <a:cubicBezTo>
                  <a:pt x="74763" y="124156"/>
                  <a:pt x="73788" y="124108"/>
                  <a:pt x="72816" y="124013"/>
                </a:cubicBezTo>
                <a:cubicBezTo>
                  <a:pt x="45591" y="124013"/>
                  <a:pt x="35431" y="100836"/>
                  <a:pt x="35431" y="77896"/>
                </a:cubicBezTo>
                <a:cubicBezTo>
                  <a:pt x="35431" y="54957"/>
                  <a:pt x="45591" y="30668"/>
                  <a:pt x="72816" y="30668"/>
                </a:cubicBezTo>
                <a:cubicBezTo>
                  <a:pt x="86963" y="30001"/>
                  <a:pt x="99417" y="39915"/>
                  <a:pt x="101947" y="53846"/>
                </a:cubicBezTo>
                <a:lnTo>
                  <a:pt x="130681" y="53846"/>
                </a:lnTo>
                <a:cubicBezTo>
                  <a:pt x="127426" y="22572"/>
                  <a:pt x="100836" y="5189"/>
                  <a:pt x="72658" y="5189"/>
                </a:cubicBezTo>
                <a:cubicBezTo>
                  <a:pt x="30033" y="5189"/>
                  <a:pt x="4951" y="36939"/>
                  <a:pt x="4951" y="77896"/>
                </a:cubicBezTo>
                <a:cubicBezTo>
                  <a:pt x="4951" y="118854"/>
                  <a:pt x="30033" y="149334"/>
                  <a:pt x="72658" y="149334"/>
                </a:cubicBezTo>
                <a:cubicBezTo>
                  <a:pt x="87564" y="149429"/>
                  <a:pt x="101614" y="142373"/>
                  <a:pt x="110440" y="130363"/>
                </a:cubicBezTo>
                <a:close/>
              </a:path>
            </a:pathLst>
          </a:custGeom>
          <a:solidFill>
            <a:schemeClr val="bg1"/>
          </a:solidFill>
          <a:ln w="7921" cap="flat">
            <a:noFill/>
            <a:prstDash val="solid"/>
            <a:miter/>
          </a:ln>
        </p:spPr>
        <p:txBody>
          <a:bodyPr rtlCol="0" anchor="ctr"/>
          <a:lstStyle/>
          <a:p>
            <a:endParaRPr lang="sv-SE" noProof="0" dirty="0"/>
          </a:p>
        </p:txBody>
      </p:sp>
      <p:pic>
        <p:nvPicPr>
          <p:cNvPr id="71" name="IpsosLogo">
            <a:extLst>
              <a:ext uri="{FF2B5EF4-FFF2-40B4-BE49-F238E27FC236}">
                <a16:creationId xmlns:a16="http://schemas.microsoft.com/office/drawing/2014/main" id="{FC641C7B-CDED-49C1-9507-5D12793BAA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30260" y="5358931"/>
            <a:ext cx="863743" cy="791160"/>
          </a:xfrm>
          <a:prstGeom prst="rect">
            <a:avLst/>
          </a:prstGeom>
        </p:spPr>
      </p:pic>
      <p:sp>
        <p:nvSpPr>
          <p:cNvPr id="66" name="Ipsos Copyright">
            <a:extLst>
              <a:ext uri="{FF2B5EF4-FFF2-40B4-BE49-F238E27FC236}">
                <a16:creationId xmlns:a16="http://schemas.microsoft.com/office/drawing/2014/main" id="{9C1E8FB8-53C6-4B29-92BE-13CA7B6A885A}"/>
              </a:ext>
            </a:extLst>
          </p:cNvPr>
          <p:cNvSpPr txBox="1"/>
          <p:nvPr userDrawn="1"/>
        </p:nvSpPr>
        <p:spPr>
          <a:xfrm>
            <a:off x="7000150" y="6368649"/>
            <a:ext cx="4593853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sv-SE" sz="900">
                <a:solidFill>
                  <a:schemeClr val="bg1"/>
                </a:solidFill>
              </a:rPr>
              <a:t>© 2020 Ipsos. All rights reserved. Contains Ipsos' Confidential and Proprietary information and may not be disclosed or reproduced without the prior written consent of Ipsos.</a:t>
            </a:r>
            <a:endParaRPr lang="sv-SE" sz="900" dirty="0">
              <a:solidFill>
                <a:schemeClr val="bg1"/>
              </a:solidFill>
            </a:endParaRPr>
          </a:p>
        </p:txBody>
      </p:sp>
      <p:sp>
        <p:nvSpPr>
          <p:cNvPr id="136" name="Thank">
            <a:extLst>
              <a:ext uri="{FF2B5EF4-FFF2-40B4-BE49-F238E27FC236}">
                <a16:creationId xmlns:a16="http://schemas.microsoft.com/office/drawing/2014/main" id="{C0820950-AE2F-4837-88D3-A2C0A532DA63}"/>
              </a:ext>
            </a:extLst>
          </p:cNvPr>
          <p:cNvSpPr txBox="1"/>
          <p:nvPr userDrawn="1"/>
        </p:nvSpPr>
        <p:spPr>
          <a:xfrm>
            <a:off x="631150" y="156304"/>
            <a:ext cx="3231654" cy="110799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 sz="7200" b="1">
                <a:solidFill>
                  <a:schemeClr val="bg1"/>
                </a:solidFill>
                <a:latin typeface="+mn-lt"/>
              </a:rPr>
              <a:t>THANK</a:t>
            </a:r>
            <a:endParaRPr lang="sv-SE" sz="7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7" name="You">
            <a:extLst>
              <a:ext uri="{FF2B5EF4-FFF2-40B4-BE49-F238E27FC236}">
                <a16:creationId xmlns:a16="http://schemas.microsoft.com/office/drawing/2014/main" id="{DDDC6352-A020-4B44-92AD-FF8486AAAF22}"/>
              </a:ext>
            </a:extLst>
          </p:cNvPr>
          <p:cNvSpPr txBox="1"/>
          <p:nvPr userDrawn="1"/>
        </p:nvSpPr>
        <p:spPr>
          <a:xfrm>
            <a:off x="631150" y="1226567"/>
            <a:ext cx="3232800" cy="1090066"/>
          </a:xfrm>
          <a:prstGeom prst="rect">
            <a:avLst/>
          </a:prstGeom>
          <a:solidFill>
            <a:schemeClr val="tx2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sv-SE" sz="7200" b="1">
                <a:solidFill>
                  <a:schemeClr val="bg1"/>
                </a:solidFill>
                <a:latin typeface="+mn-lt"/>
              </a:rPr>
              <a:t>YOU!</a:t>
            </a:r>
            <a:endParaRPr lang="sv-SE" sz="7200" b="1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129" name="Icons03">
            <a:extLst>
              <a:ext uri="{FF2B5EF4-FFF2-40B4-BE49-F238E27FC236}">
                <a16:creationId xmlns:a16="http://schemas.microsoft.com/office/drawing/2014/main" id="{055A0E85-3AC3-44F9-AFC0-413406BC8A0D}"/>
              </a:ext>
            </a:extLst>
          </p:cNvPr>
          <p:cNvGrpSpPr/>
          <p:nvPr userDrawn="1"/>
        </p:nvGrpSpPr>
        <p:grpSpPr>
          <a:xfrm>
            <a:off x="631150" y="4875303"/>
            <a:ext cx="464690" cy="562031"/>
            <a:chOff x="631150" y="4043586"/>
            <a:chExt cx="464690" cy="562031"/>
          </a:xfrm>
        </p:grpSpPr>
        <p:cxnSp>
          <p:nvCxnSpPr>
            <p:cNvPr id="130" name="Hline">
              <a:extLst>
                <a:ext uri="{FF2B5EF4-FFF2-40B4-BE49-F238E27FC236}">
                  <a16:creationId xmlns:a16="http://schemas.microsoft.com/office/drawing/2014/main" id="{0B493B13-6310-4532-8D70-14DF5181577D}"/>
                </a:ext>
              </a:extLst>
            </p:cNvPr>
            <p:cNvCxnSpPr>
              <a:cxnSpLocks/>
            </p:cNvCxnSpPr>
            <p:nvPr/>
          </p:nvCxnSpPr>
          <p:spPr>
            <a:xfrm>
              <a:off x="631150" y="4043586"/>
              <a:ext cx="46469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IconPhone">
              <a:extLst>
                <a:ext uri="{FF2B5EF4-FFF2-40B4-BE49-F238E27FC236}">
                  <a16:creationId xmlns:a16="http://schemas.microsoft.com/office/drawing/2014/main" id="{C264DE80-C3BE-4825-82E5-9E5D10344CF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425617"/>
              <a:ext cx="180000" cy="180000"/>
              <a:chOff x="2703390" y="3158472"/>
              <a:chExt cx="960114" cy="960114"/>
            </a:xfrm>
          </p:grpSpPr>
          <p:sp>
            <p:nvSpPr>
              <p:cNvPr id="179" name="Ellipse 125">
                <a:extLst>
                  <a:ext uri="{FF2B5EF4-FFF2-40B4-BE49-F238E27FC236}">
                    <a16:creationId xmlns:a16="http://schemas.microsoft.com/office/drawing/2014/main" id="{A99E3C81-C18C-4543-B3E9-28AE383CFDBA}"/>
                  </a:ext>
                </a:extLst>
              </p:cNvPr>
              <p:cNvSpPr/>
              <p:nvPr/>
            </p:nvSpPr>
            <p:spPr>
              <a:xfrm>
                <a:off x="2703390" y="3158472"/>
                <a:ext cx="960114" cy="960114"/>
              </a:xfrm>
              <a:prstGeom prst="ellipse">
                <a:avLst/>
              </a:prstGeom>
              <a:solidFill>
                <a:schemeClr val="tx2"/>
              </a:solidFill>
              <a:ln w="6350" cap="rnd">
                <a:solidFill>
                  <a:schemeClr val="tx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180" name="Group 4">
                <a:extLst>
                  <a:ext uri="{FF2B5EF4-FFF2-40B4-BE49-F238E27FC236}">
                    <a16:creationId xmlns:a16="http://schemas.microsoft.com/office/drawing/2014/main" id="{BEFDBF85-D60B-465B-83F8-C7AA401FE432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912386" y="3366720"/>
                <a:ext cx="542122" cy="543618"/>
                <a:chOff x="2638" y="958"/>
                <a:chExt cx="1087" cy="1090"/>
              </a:xfrm>
              <a:noFill/>
            </p:grpSpPr>
            <p:sp>
              <p:nvSpPr>
                <p:cNvPr id="181" name="Freeform 5">
                  <a:extLst>
                    <a:ext uri="{FF2B5EF4-FFF2-40B4-BE49-F238E27FC236}">
                      <a16:creationId xmlns:a16="http://schemas.microsoft.com/office/drawing/2014/main" id="{0F38E2D4-F771-4307-ABC2-225D515531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8" y="958"/>
                  <a:ext cx="1087" cy="1090"/>
                </a:xfrm>
                <a:custGeom>
                  <a:avLst/>
                  <a:gdLst>
                    <a:gd name="T0" fmla="*/ 8 w 886"/>
                    <a:gd name="T1" fmla="*/ 49 h 887"/>
                    <a:gd name="T2" fmla="*/ 5 w 886"/>
                    <a:gd name="T3" fmla="*/ 101 h 887"/>
                    <a:gd name="T4" fmla="*/ 273 w 886"/>
                    <a:gd name="T5" fmla="*/ 616 h 887"/>
                    <a:gd name="T6" fmla="*/ 786 w 886"/>
                    <a:gd name="T7" fmla="*/ 883 h 887"/>
                    <a:gd name="T8" fmla="*/ 839 w 886"/>
                    <a:gd name="T9" fmla="*/ 879 h 887"/>
                    <a:gd name="T10" fmla="*/ 851 w 886"/>
                    <a:gd name="T11" fmla="*/ 863 h 887"/>
                    <a:gd name="T12" fmla="*/ 883 w 886"/>
                    <a:gd name="T13" fmla="*/ 721 h 887"/>
                    <a:gd name="T14" fmla="*/ 871 w 886"/>
                    <a:gd name="T15" fmla="*/ 686 h 887"/>
                    <a:gd name="T16" fmla="*/ 708 w 886"/>
                    <a:gd name="T17" fmla="*/ 617 h 887"/>
                    <a:gd name="T18" fmla="*/ 652 w 886"/>
                    <a:gd name="T19" fmla="*/ 630 h 887"/>
                    <a:gd name="T20" fmla="*/ 632 w 886"/>
                    <a:gd name="T21" fmla="*/ 664 h 887"/>
                    <a:gd name="T22" fmla="*/ 601 w 886"/>
                    <a:gd name="T23" fmla="*/ 687 h 887"/>
                    <a:gd name="T24" fmla="*/ 363 w 886"/>
                    <a:gd name="T25" fmla="*/ 524 h 887"/>
                    <a:gd name="T26" fmla="*/ 194 w 886"/>
                    <a:gd name="T27" fmla="*/ 281 h 887"/>
                    <a:gd name="T28" fmla="*/ 217 w 886"/>
                    <a:gd name="T29" fmla="*/ 250 h 887"/>
                    <a:gd name="T30" fmla="*/ 251 w 886"/>
                    <a:gd name="T31" fmla="*/ 231 h 887"/>
                    <a:gd name="T32" fmla="*/ 264 w 886"/>
                    <a:gd name="T33" fmla="*/ 175 h 887"/>
                    <a:gd name="T34" fmla="*/ 215 w 886"/>
                    <a:gd name="T35" fmla="*/ 38 h 887"/>
                    <a:gd name="T36" fmla="*/ 167 w 886"/>
                    <a:gd name="T37" fmla="*/ 4 h 887"/>
                    <a:gd name="T38" fmla="*/ 24 w 886"/>
                    <a:gd name="T39" fmla="*/ 36 h 887"/>
                    <a:gd name="T40" fmla="*/ 8 w 886"/>
                    <a:gd name="T41" fmla="*/ 49 h 8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886" h="887">
                      <a:moveTo>
                        <a:pt x="8" y="49"/>
                      </a:moveTo>
                      <a:cubicBezTo>
                        <a:pt x="0" y="62"/>
                        <a:pt x="1" y="82"/>
                        <a:pt x="5" y="101"/>
                      </a:cubicBezTo>
                      <a:cubicBezTo>
                        <a:pt x="40" y="301"/>
                        <a:pt x="137" y="480"/>
                        <a:pt x="273" y="616"/>
                      </a:cubicBezTo>
                      <a:cubicBezTo>
                        <a:pt x="409" y="752"/>
                        <a:pt x="593" y="854"/>
                        <a:pt x="786" y="883"/>
                      </a:cubicBezTo>
                      <a:cubicBezTo>
                        <a:pt x="806" y="886"/>
                        <a:pt x="825" y="887"/>
                        <a:pt x="839" y="879"/>
                      </a:cubicBezTo>
                      <a:cubicBezTo>
                        <a:pt x="844" y="876"/>
                        <a:pt x="850" y="871"/>
                        <a:pt x="851" y="863"/>
                      </a:cubicBezTo>
                      <a:cubicBezTo>
                        <a:pt x="883" y="721"/>
                        <a:pt x="883" y="721"/>
                        <a:pt x="883" y="721"/>
                      </a:cubicBezTo>
                      <a:cubicBezTo>
                        <a:pt x="886" y="709"/>
                        <a:pt x="881" y="696"/>
                        <a:pt x="871" y="686"/>
                      </a:cubicBezTo>
                      <a:cubicBezTo>
                        <a:pt x="866" y="681"/>
                        <a:pt x="759" y="642"/>
                        <a:pt x="708" y="617"/>
                      </a:cubicBezTo>
                      <a:cubicBezTo>
                        <a:pt x="687" y="607"/>
                        <a:pt x="662" y="613"/>
                        <a:pt x="652" y="630"/>
                      </a:cubicBezTo>
                      <a:cubicBezTo>
                        <a:pt x="632" y="664"/>
                        <a:pt x="632" y="664"/>
                        <a:pt x="632" y="664"/>
                      </a:cubicBezTo>
                      <a:cubicBezTo>
                        <a:pt x="625" y="676"/>
                        <a:pt x="614" y="684"/>
                        <a:pt x="601" y="687"/>
                      </a:cubicBezTo>
                      <a:cubicBezTo>
                        <a:pt x="551" y="700"/>
                        <a:pt x="397" y="558"/>
                        <a:pt x="363" y="524"/>
                      </a:cubicBezTo>
                      <a:cubicBezTo>
                        <a:pt x="328" y="489"/>
                        <a:pt x="181" y="331"/>
                        <a:pt x="194" y="281"/>
                      </a:cubicBezTo>
                      <a:cubicBezTo>
                        <a:pt x="197" y="268"/>
                        <a:pt x="206" y="257"/>
                        <a:pt x="217" y="250"/>
                      </a:cubicBezTo>
                      <a:cubicBezTo>
                        <a:pt x="247" y="233"/>
                        <a:pt x="239" y="238"/>
                        <a:pt x="251" y="231"/>
                      </a:cubicBezTo>
                      <a:cubicBezTo>
                        <a:pt x="269" y="220"/>
                        <a:pt x="275" y="196"/>
                        <a:pt x="264" y="175"/>
                      </a:cubicBezTo>
                      <a:cubicBezTo>
                        <a:pt x="242" y="129"/>
                        <a:pt x="229" y="87"/>
                        <a:pt x="215" y="38"/>
                      </a:cubicBezTo>
                      <a:cubicBezTo>
                        <a:pt x="208" y="17"/>
                        <a:pt x="188" y="0"/>
                        <a:pt x="167" y="4"/>
                      </a:cubicBezTo>
                      <a:cubicBezTo>
                        <a:pt x="167" y="4"/>
                        <a:pt x="165" y="5"/>
                        <a:pt x="24" y="36"/>
                      </a:cubicBezTo>
                      <a:cubicBezTo>
                        <a:pt x="16" y="38"/>
                        <a:pt x="11" y="44"/>
                        <a:pt x="8" y="49"/>
                      </a:cubicBezTo>
                      <a:close/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82" name="Freeform 6">
                  <a:extLst>
                    <a:ext uri="{FF2B5EF4-FFF2-40B4-BE49-F238E27FC236}">
                      <a16:creationId xmlns:a16="http://schemas.microsoft.com/office/drawing/2014/main" id="{50445445-65F2-4A6E-93F6-C7A9C7DD15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1108"/>
                  <a:ext cx="344" cy="345"/>
                </a:xfrm>
                <a:custGeom>
                  <a:avLst/>
                  <a:gdLst>
                    <a:gd name="T0" fmla="*/ 0 w 281"/>
                    <a:gd name="T1" fmla="*/ 0 h 281"/>
                    <a:gd name="T2" fmla="*/ 281 w 281"/>
                    <a:gd name="T3" fmla="*/ 281 h 2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81" h="281">
                      <a:moveTo>
                        <a:pt x="0" y="0"/>
                      </a:moveTo>
                      <a:cubicBezTo>
                        <a:pt x="155" y="0"/>
                        <a:pt x="281" y="126"/>
                        <a:pt x="281" y="28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83" name="Freeform 7">
                  <a:extLst>
                    <a:ext uri="{FF2B5EF4-FFF2-40B4-BE49-F238E27FC236}">
                      <a16:creationId xmlns:a16="http://schemas.microsoft.com/office/drawing/2014/main" id="{4CC16278-D44C-4F82-98F8-DEBB385DA0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961"/>
                  <a:ext cx="491" cy="492"/>
                </a:xfrm>
                <a:custGeom>
                  <a:avLst/>
                  <a:gdLst>
                    <a:gd name="T0" fmla="*/ 0 w 400"/>
                    <a:gd name="T1" fmla="*/ 0 h 401"/>
                    <a:gd name="T2" fmla="*/ 400 w 400"/>
                    <a:gd name="T3" fmla="*/ 401 h 4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400" h="401">
                      <a:moveTo>
                        <a:pt x="0" y="0"/>
                      </a:moveTo>
                      <a:cubicBezTo>
                        <a:pt x="221" y="0"/>
                        <a:pt x="400" y="180"/>
                        <a:pt x="400" y="40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2" name="IconEmail">
              <a:extLst>
                <a:ext uri="{FF2B5EF4-FFF2-40B4-BE49-F238E27FC236}">
                  <a16:creationId xmlns:a16="http://schemas.microsoft.com/office/drawing/2014/main" id="{331B4872-807C-4379-97C6-53689A75D75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162565"/>
              <a:ext cx="180000" cy="180000"/>
              <a:chOff x="2703390" y="4365085"/>
              <a:chExt cx="960114" cy="960114"/>
            </a:xfrm>
          </p:grpSpPr>
          <p:sp>
            <p:nvSpPr>
              <p:cNvPr id="133" name="Ellipse 125">
                <a:extLst>
                  <a:ext uri="{FF2B5EF4-FFF2-40B4-BE49-F238E27FC236}">
                    <a16:creationId xmlns:a16="http://schemas.microsoft.com/office/drawing/2014/main" id="{A930A622-053F-452E-B5F6-031BAFB90E6F}"/>
                  </a:ext>
                </a:extLst>
              </p:cNvPr>
              <p:cNvSpPr/>
              <p:nvPr/>
            </p:nvSpPr>
            <p:spPr>
              <a:xfrm>
                <a:off x="2703390" y="4365085"/>
                <a:ext cx="960114" cy="960114"/>
              </a:xfrm>
              <a:prstGeom prst="ellipse">
                <a:avLst/>
              </a:prstGeom>
              <a:solidFill>
                <a:schemeClr val="tx2"/>
              </a:solidFill>
              <a:ln w="6350" cap="rnd">
                <a:solidFill>
                  <a:schemeClr val="tx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02FA7EAC-36B9-48B6-ADDA-0F65DB912255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86170" y="4635603"/>
                <a:ext cx="594554" cy="419078"/>
                <a:chOff x="4562584" y="4650255"/>
                <a:chExt cx="457200" cy="322263"/>
              </a:xfrm>
            </p:grpSpPr>
            <p:sp>
              <p:nvSpPr>
                <p:cNvPr id="135" name="Line 20">
                  <a:extLst>
                    <a:ext uri="{FF2B5EF4-FFF2-40B4-BE49-F238E27FC236}">
                      <a16:creationId xmlns:a16="http://schemas.microsoft.com/office/drawing/2014/main" id="{FF846325-933B-476A-9E17-BDF59CE335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67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76" name="Freeform 21">
                  <a:extLst>
                    <a:ext uri="{FF2B5EF4-FFF2-40B4-BE49-F238E27FC236}">
                      <a16:creationId xmlns:a16="http://schemas.microsoft.com/office/drawing/2014/main" id="{733F03C0-1270-48C2-A528-AC9C168A9D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62584" y="4650255"/>
                  <a:ext cx="457200" cy="322263"/>
                </a:xfrm>
                <a:custGeom>
                  <a:avLst/>
                  <a:gdLst>
                    <a:gd name="T0" fmla="*/ 0 w 108"/>
                    <a:gd name="T1" fmla="*/ 40 h 76"/>
                    <a:gd name="T2" fmla="*/ 0 w 108"/>
                    <a:gd name="T3" fmla="*/ 8 h 76"/>
                    <a:gd name="T4" fmla="*/ 8 w 108"/>
                    <a:gd name="T5" fmla="*/ 0 h 76"/>
                    <a:gd name="T6" fmla="*/ 100 w 108"/>
                    <a:gd name="T7" fmla="*/ 0 h 76"/>
                    <a:gd name="T8" fmla="*/ 108 w 108"/>
                    <a:gd name="T9" fmla="*/ 8 h 76"/>
                    <a:gd name="T10" fmla="*/ 108 w 108"/>
                    <a:gd name="T11" fmla="*/ 68 h 76"/>
                    <a:gd name="T12" fmla="*/ 100 w 108"/>
                    <a:gd name="T13" fmla="*/ 76 h 76"/>
                    <a:gd name="T14" fmla="*/ 8 w 108"/>
                    <a:gd name="T15" fmla="*/ 76 h 76"/>
                    <a:gd name="T16" fmla="*/ 0 w 108"/>
                    <a:gd name="T17" fmla="*/ 68 h 76"/>
                    <a:gd name="T18" fmla="*/ 0 w 108"/>
                    <a:gd name="T19" fmla="*/ 52 h 76"/>
                    <a:gd name="connsiteX0" fmla="*/ 0 w 10000"/>
                    <a:gd name="connsiteY0" fmla="*/ 5263 h 10000"/>
                    <a:gd name="connsiteX1" fmla="*/ 0 w 10000"/>
                    <a:gd name="connsiteY1" fmla="*/ 1053 h 10000"/>
                    <a:gd name="connsiteX2" fmla="*/ 741 w 10000"/>
                    <a:gd name="connsiteY2" fmla="*/ 0 h 10000"/>
                    <a:gd name="connsiteX3" fmla="*/ 9259 w 10000"/>
                    <a:gd name="connsiteY3" fmla="*/ 0 h 10000"/>
                    <a:gd name="connsiteX4" fmla="*/ 10000 w 10000"/>
                    <a:gd name="connsiteY4" fmla="*/ 1053 h 10000"/>
                    <a:gd name="connsiteX5" fmla="*/ 10000 w 10000"/>
                    <a:gd name="connsiteY5" fmla="*/ 8947 h 10000"/>
                    <a:gd name="connsiteX6" fmla="*/ 9259 w 10000"/>
                    <a:gd name="connsiteY6" fmla="*/ 10000 h 10000"/>
                    <a:gd name="connsiteX7" fmla="*/ 741 w 10000"/>
                    <a:gd name="connsiteY7" fmla="*/ 10000 h 10000"/>
                    <a:gd name="connsiteX8" fmla="*/ 0 w 10000"/>
                    <a:gd name="connsiteY8" fmla="*/ 8947 h 10000"/>
                    <a:gd name="connsiteX9" fmla="*/ 0 w 10000"/>
                    <a:gd name="connsiteY9" fmla="*/ 6842 h 10000"/>
                    <a:gd name="connsiteX10" fmla="*/ 0 w 10000"/>
                    <a:gd name="connsiteY10" fmla="*/ 5263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0000" h="10000">
                      <a:moveTo>
                        <a:pt x="0" y="5263"/>
                      </a:moveTo>
                      <a:lnTo>
                        <a:pt x="0" y="1053"/>
                      </a:lnTo>
                      <a:cubicBezTo>
                        <a:pt x="0" y="526"/>
                        <a:pt x="370" y="0"/>
                        <a:pt x="741" y="0"/>
                      </a:cubicBezTo>
                      <a:lnTo>
                        <a:pt x="9259" y="0"/>
                      </a:lnTo>
                      <a:cubicBezTo>
                        <a:pt x="9630" y="0"/>
                        <a:pt x="10000" y="526"/>
                        <a:pt x="10000" y="1053"/>
                      </a:cubicBezTo>
                      <a:lnTo>
                        <a:pt x="10000" y="8947"/>
                      </a:lnTo>
                      <a:cubicBezTo>
                        <a:pt x="10000" y="9474"/>
                        <a:pt x="9630" y="10000"/>
                        <a:pt x="9259" y="10000"/>
                      </a:cubicBezTo>
                      <a:lnTo>
                        <a:pt x="741" y="10000"/>
                      </a:lnTo>
                      <a:cubicBezTo>
                        <a:pt x="370" y="10000"/>
                        <a:pt x="0" y="9474"/>
                        <a:pt x="0" y="8947"/>
                      </a:cubicBezTo>
                      <a:lnTo>
                        <a:pt x="0" y="6842"/>
                      </a:lnTo>
                      <a:lnTo>
                        <a:pt x="0" y="5263"/>
                      </a:lnTo>
                      <a:close/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77" name="Freeform 22">
                  <a:extLst>
                    <a:ext uri="{FF2B5EF4-FFF2-40B4-BE49-F238E27FC236}">
                      <a16:creationId xmlns:a16="http://schemas.microsoft.com/office/drawing/2014/main" id="{4D9F742A-4052-40CD-A1AD-D80115BD1F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13384" y="4701055"/>
                  <a:ext cx="355600" cy="152400"/>
                </a:xfrm>
                <a:custGeom>
                  <a:avLst/>
                  <a:gdLst>
                    <a:gd name="T0" fmla="*/ 0 w 84"/>
                    <a:gd name="T1" fmla="*/ 0 h 36"/>
                    <a:gd name="T2" fmla="*/ 32 w 84"/>
                    <a:gd name="T3" fmla="*/ 32 h 36"/>
                    <a:gd name="T4" fmla="*/ 52 w 84"/>
                    <a:gd name="T5" fmla="*/ 32 h 36"/>
                    <a:gd name="T6" fmla="*/ 84 w 84"/>
                    <a:gd name="T7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4" h="36">
                      <a:moveTo>
                        <a:pt x="0" y="0"/>
                      </a:moveTo>
                      <a:cubicBezTo>
                        <a:pt x="32" y="32"/>
                        <a:pt x="32" y="32"/>
                        <a:pt x="32" y="32"/>
                      </a:cubicBezTo>
                      <a:cubicBezTo>
                        <a:pt x="37" y="36"/>
                        <a:pt x="47" y="36"/>
                        <a:pt x="52" y="32"/>
                      </a:cubicBezTo>
                      <a:cubicBezTo>
                        <a:pt x="84" y="0"/>
                        <a:pt x="84" y="0"/>
                        <a:pt x="84" y="0"/>
                      </a:cubicBezTo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78" name="Line 23">
                  <a:extLst>
                    <a:ext uri="{FF2B5EF4-FFF2-40B4-BE49-F238E27FC236}">
                      <a16:creationId xmlns:a16="http://schemas.microsoft.com/office/drawing/2014/main" id="{EEF11BE7-B4BD-47B3-A2DA-E0CDBF0A15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613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</p:grpSp>
        </p:grpSp>
      </p:grpSp>
      <p:sp>
        <p:nvSpPr>
          <p:cNvPr id="184" name="strPhone03">
            <a:extLst>
              <a:ext uri="{FF2B5EF4-FFF2-40B4-BE49-F238E27FC236}">
                <a16:creationId xmlns:a16="http://schemas.microsoft.com/office/drawing/2014/main" id="{0FA7984E-A31A-4A09-BCE9-F73EF3FF56B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00707" y="5249258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+32 # ### ## ##</a:t>
            </a:r>
            <a:endParaRPr lang="sv-SE" dirty="0"/>
          </a:p>
        </p:txBody>
      </p:sp>
      <p:sp>
        <p:nvSpPr>
          <p:cNvPr id="185" name="strEmail03">
            <a:extLst>
              <a:ext uri="{FF2B5EF4-FFF2-40B4-BE49-F238E27FC236}">
                <a16:creationId xmlns:a16="http://schemas.microsoft.com/office/drawing/2014/main" id="{876761D3-0A7B-4039-8F63-E82555A04BD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00707" y="4991477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firstname.lastname@ipsos.com</a:t>
            </a:r>
            <a:endParaRPr lang="sv-SE" dirty="0"/>
          </a:p>
        </p:txBody>
      </p:sp>
      <p:sp>
        <p:nvSpPr>
          <p:cNvPr id="186" name="strFunction03">
            <a:extLst>
              <a:ext uri="{FF2B5EF4-FFF2-40B4-BE49-F238E27FC236}">
                <a16:creationId xmlns:a16="http://schemas.microsoft.com/office/drawing/2014/main" id="{49339CAA-799A-4F59-8B2E-168CCCCC27F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1150" y="4547351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/>
              <a:t>Function Title</a:t>
            </a:r>
            <a:endParaRPr lang="sv-SE" dirty="0"/>
          </a:p>
        </p:txBody>
      </p:sp>
      <p:sp>
        <p:nvSpPr>
          <p:cNvPr id="187" name="strName03">
            <a:extLst>
              <a:ext uri="{FF2B5EF4-FFF2-40B4-BE49-F238E27FC236}">
                <a16:creationId xmlns:a16="http://schemas.microsoft.com/office/drawing/2014/main" id="{4AE8191A-FDF2-4461-94D2-2DE1FFACF13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1150" y="4307411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Firstname Lastname</a:t>
            </a:r>
            <a:endParaRPr lang="sv-SE" dirty="0"/>
          </a:p>
        </p:txBody>
      </p:sp>
      <p:grpSp>
        <p:nvGrpSpPr>
          <p:cNvPr id="91" name="Icons02">
            <a:extLst>
              <a:ext uri="{FF2B5EF4-FFF2-40B4-BE49-F238E27FC236}">
                <a16:creationId xmlns:a16="http://schemas.microsoft.com/office/drawing/2014/main" id="{B6DC9096-7FD6-4FB3-9D20-67A919B792AB}"/>
              </a:ext>
            </a:extLst>
          </p:cNvPr>
          <p:cNvGrpSpPr/>
          <p:nvPr userDrawn="1"/>
        </p:nvGrpSpPr>
        <p:grpSpPr>
          <a:xfrm>
            <a:off x="5267422" y="3434914"/>
            <a:ext cx="464690" cy="562031"/>
            <a:chOff x="631150" y="4043586"/>
            <a:chExt cx="464690" cy="562031"/>
          </a:xfrm>
        </p:grpSpPr>
        <p:cxnSp>
          <p:nvCxnSpPr>
            <p:cNvPr id="92" name="Hline">
              <a:extLst>
                <a:ext uri="{FF2B5EF4-FFF2-40B4-BE49-F238E27FC236}">
                  <a16:creationId xmlns:a16="http://schemas.microsoft.com/office/drawing/2014/main" id="{93F99D81-58D4-4264-88A5-10A2BF53EB98}"/>
                </a:ext>
              </a:extLst>
            </p:cNvPr>
            <p:cNvCxnSpPr>
              <a:cxnSpLocks/>
            </p:cNvCxnSpPr>
            <p:nvPr/>
          </p:nvCxnSpPr>
          <p:spPr>
            <a:xfrm>
              <a:off x="631150" y="4043586"/>
              <a:ext cx="46469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3" name="IconPhone">
              <a:extLst>
                <a:ext uri="{FF2B5EF4-FFF2-40B4-BE49-F238E27FC236}">
                  <a16:creationId xmlns:a16="http://schemas.microsoft.com/office/drawing/2014/main" id="{DADE0FF6-FC95-4A15-AF1B-CB71BF8FFA4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425617"/>
              <a:ext cx="180000" cy="180000"/>
              <a:chOff x="2703390" y="3158472"/>
              <a:chExt cx="960114" cy="960114"/>
            </a:xfrm>
          </p:grpSpPr>
          <p:sp>
            <p:nvSpPr>
              <p:cNvPr id="120" name="Ellipse 125">
                <a:extLst>
                  <a:ext uri="{FF2B5EF4-FFF2-40B4-BE49-F238E27FC236}">
                    <a16:creationId xmlns:a16="http://schemas.microsoft.com/office/drawing/2014/main" id="{46B73F5C-64CC-4C77-A19A-DA83AABA06D2}"/>
                  </a:ext>
                </a:extLst>
              </p:cNvPr>
              <p:cNvSpPr/>
              <p:nvPr/>
            </p:nvSpPr>
            <p:spPr>
              <a:xfrm>
                <a:off x="2703390" y="3158472"/>
                <a:ext cx="960114" cy="960114"/>
              </a:xfrm>
              <a:prstGeom prst="ellipse">
                <a:avLst/>
              </a:prstGeom>
              <a:solidFill>
                <a:schemeClr val="tx2"/>
              </a:solidFill>
              <a:ln w="6350" cap="rnd">
                <a:solidFill>
                  <a:schemeClr val="tx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121" name="Group 4">
                <a:extLst>
                  <a:ext uri="{FF2B5EF4-FFF2-40B4-BE49-F238E27FC236}">
                    <a16:creationId xmlns:a16="http://schemas.microsoft.com/office/drawing/2014/main" id="{1A7BB1E3-81AD-44A1-B561-56E4BBC312CB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912386" y="3366720"/>
                <a:ext cx="542122" cy="543618"/>
                <a:chOff x="2638" y="958"/>
                <a:chExt cx="1087" cy="1090"/>
              </a:xfrm>
              <a:noFill/>
            </p:grpSpPr>
            <p:sp>
              <p:nvSpPr>
                <p:cNvPr id="122" name="Freeform 5">
                  <a:extLst>
                    <a:ext uri="{FF2B5EF4-FFF2-40B4-BE49-F238E27FC236}">
                      <a16:creationId xmlns:a16="http://schemas.microsoft.com/office/drawing/2014/main" id="{29DC8E66-4A58-4646-8894-9325D9171B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8" y="958"/>
                  <a:ext cx="1087" cy="1090"/>
                </a:xfrm>
                <a:custGeom>
                  <a:avLst/>
                  <a:gdLst>
                    <a:gd name="T0" fmla="*/ 8 w 886"/>
                    <a:gd name="T1" fmla="*/ 49 h 887"/>
                    <a:gd name="T2" fmla="*/ 5 w 886"/>
                    <a:gd name="T3" fmla="*/ 101 h 887"/>
                    <a:gd name="T4" fmla="*/ 273 w 886"/>
                    <a:gd name="T5" fmla="*/ 616 h 887"/>
                    <a:gd name="T6" fmla="*/ 786 w 886"/>
                    <a:gd name="T7" fmla="*/ 883 h 887"/>
                    <a:gd name="T8" fmla="*/ 839 w 886"/>
                    <a:gd name="T9" fmla="*/ 879 h 887"/>
                    <a:gd name="T10" fmla="*/ 851 w 886"/>
                    <a:gd name="T11" fmla="*/ 863 h 887"/>
                    <a:gd name="T12" fmla="*/ 883 w 886"/>
                    <a:gd name="T13" fmla="*/ 721 h 887"/>
                    <a:gd name="T14" fmla="*/ 871 w 886"/>
                    <a:gd name="T15" fmla="*/ 686 h 887"/>
                    <a:gd name="T16" fmla="*/ 708 w 886"/>
                    <a:gd name="T17" fmla="*/ 617 h 887"/>
                    <a:gd name="T18" fmla="*/ 652 w 886"/>
                    <a:gd name="T19" fmla="*/ 630 h 887"/>
                    <a:gd name="T20" fmla="*/ 632 w 886"/>
                    <a:gd name="T21" fmla="*/ 664 h 887"/>
                    <a:gd name="T22" fmla="*/ 601 w 886"/>
                    <a:gd name="T23" fmla="*/ 687 h 887"/>
                    <a:gd name="T24" fmla="*/ 363 w 886"/>
                    <a:gd name="T25" fmla="*/ 524 h 887"/>
                    <a:gd name="T26" fmla="*/ 194 w 886"/>
                    <a:gd name="T27" fmla="*/ 281 h 887"/>
                    <a:gd name="T28" fmla="*/ 217 w 886"/>
                    <a:gd name="T29" fmla="*/ 250 h 887"/>
                    <a:gd name="T30" fmla="*/ 251 w 886"/>
                    <a:gd name="T31" fmla="*/ 231 h 887"/>
                    <a:gd name="T32" fmla="*/ 264 w 886"/>
                    <a:gd name="T33" fmla="*/ 175 h 887"/>
                    <a:gd name="T34" fmla="*/ 215 w 886"/>
                    <a:gd name="T35" fmla="*/ 38 h 887"/>
                    <a:gd name="T36" fmla="*/ 167 w 886"/>
                    <a:gd name="T37" fmla="*/ 4 h 887"/>
                    <a:gd name="T38" fmla="*/ 24 w 886"/>
                    <a:gd name="T39" fmla="*/ 36 h 887"/>
                    <a:gd name="T40" fmla="*/ 8 w 886"/>
                    <a:gd name="T41" fmla="*/ 49 h 8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886" h="887">
                      <a:moveTo>
                        <a:pt x="8" y="49"/>
                      </a:moveTo>
                      <a:cubicBezTo>
                        <a:pt x="0" y="62"/>
                        <a:pt x="1" y="82"/>
                        <a:pt x="5" y="101"/>
                      </a:cubicBezTo>
                      <a:cubicBezTo>
                        <a:pt x="40" y="301"/>
                        <a:pt x="137" y="480"/>
                        <a:pt x="273" y="616"/>
                      </a:cubicBezTo>
                      <a:cubicBezTo>
                        <a:pt x="409" y="752"/>
                        <a:pt x="593" y="854"/>
                        <a:pt x="786" y="883"/>
                      </a:cubicBezTo>
                      <a:cubicBezTo>
                        <a:pt x="806" y="886"/>
                        <a:pt x="825" y="887"/>
                        <a:pt x="839" y="879"/>
                      </a:cubicBezTo>
                      <a:cubicBezTo>
                        <a:pt x="844" y="876"/>
                        <a:pt x="850" y="871"/>
                        <a:pt x="851" y="863"/>
                      </a:cubicBezTo>
                      <a:cubicBezTo>
                        <a:pt x="883" y="721"/>
                        <a:pt x="883" y="721"/>
                        <a:pt x="883" y="721"/>
                      </a:cubicBezTo>
                      <a:cubicBezTo>
                        <a:pt x="886" y="709"/>
                        <a:pt x="881" y="696"/>
                        <a:pt x="871" y="686"/>
                      </a:cubicBezTo>
                      <a:cubicBezTo>
                        <a:pt x="866" y="681"/>
                        <a:pt x="759" y="642"/>
                        <a:pt x="708" y="617"/>
                      </a:cubicBezTo>
                      <a:cubicBezTo>
                        <a:pt x="687" y="607"/>
                        <a:pt x="662" y="613"/>
                        <a:pt x="652" y="630"/>
                      </a:cubicBezTo>
                      <a:cubicBezTo>
                        <a:pt x="632" y="664"/>
                        <a:pt x="632" y="664"/>
                        <a:pt x="632" y="664"/>
                      </a:cubicBezTo>
                      <a:cubicBezTo>
                        <a:pt x="625" y="676"/>
                        <a:pt x="614" y="684"/>
                        <a:pt x="601" y="687"/>
                      </a:cubicBezTo>
                      <a:cubicBezTo>
                        <a:pt x="551" y="700"/>
                        <a:pt x="397" y="558"/>
                        <a:pt x="363" y="524"/>
                      </a:cubicBezTo>
                      <a:cubicBezTo>
                        <a:pt x="328" y="489"/>
                        <a:pt x="181" y="331"/>
                        <a:pt x="194" y="281"/>
                      </a:cubicBezTo>
                      <a:cubicBezTo>
                        <a:pt x="197" y="268"/>
                        <a:pt x="206" y="257"/>
                        <a:pt x="217" y="250"/>
                      </a:cubicBezTo>
                      <a:cubicBezTo>
                        <a:pt x="247" y="233"/>
                        <a:pt x="239" y="238"/>
                        <a:pt x="251" y="231"/>
                      </a:cubicBezTo>
                      <a:cubicBezTo>
                        <a:pt x="269" y="220"/>
                        <a:pt x="275" y="196"/>
                        <a:pt x="264" y="175"/>
                      </a:cubicBezTo>
                      <a:cubicBezTo>
                        <a:pt x="242" y="129"/>
                        <a:pt x="229" y="87"/>
                        <a:pt x="215" y="38"/>
                      </a:cubicBezTo>
                      <a:cubicBezTo>
                        <a:pt x="208" y="17"/>
                        <a:pt x="188" y="0"/>
                        <a:pt x="167" y="4"/>
                      </a:cubicBezTo>
                      <a:cubicBezTo>
                        <a:pt x="167" y="4"/>
                        <a:pt x="165" y="5"/>
                        <a:pt x="24" y="36"/>
                      </a:cubicBezTo>
                      <a:cubicBezTo>
                        <a:pt x="16" y="38"/>
                        <a:pt x="11" y="44"/>
                        <a:pt x="8" y="49"/>
                      </a:cubicBezTo>
                      <a:close/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23" name="Freeform 6">
                  <a:extLst>
                    <a:ext uri="{FF2B5EF4-FFF2-40B4-BE49-F238E27FC236}">
                      <a16:creationId xmlns:a16="http://schemas.microsoft.com/office/drawing/2014/main" id="{A030FD74-6444-4B03-A286-94B5475646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1108"/>
                  <a:ext cx="344" cy="345"/>
                </a:xfrm>
                <a:custGeom>
                  <a:avLst/>
                  <a:gdLst>
                    <a:gd name="T0" fmla="*/ 0 w 281"/>
                    <a:gd name="T1" fmla="*/ 0 h 281"/>
                    <a:gd name="T2" fmla="*/ 281 w 281"/>
                    <a:gd name="T3" fmla="*/ 281 h 2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81" h="281">
                      <a:moveTo>
                        <a:pt x="0" y="0"/>
                      </a:moveTo>
                      <a:cubicBezTo>
                        <a:pt x="155" y="0"/>
                        <a:pt x="281" y="126"/>
                        <a:pt x="281" y="28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24" name="Freeform 7">
                  <a:extLst>
                    <a:ext uri="{FF2B5EF4-FFF2-40B4-BE49-F238E27FC236}">
                      <a16:creationId xmlns:a16="http://schemas.microsoft.com/office/drawing/2014/main" id="{E2E8DCD2-0E64-4E9E-9521-55486B06D7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961"/>
                  <a:ext cx="491" cy="492"/>
                </a:xfrm>
                <a:custGeom>
                  <a:avLst/>
                  <a:gdLst>
                    <a:gd name="T0" fmla="*/ 0 w 400"/>
                    <a:gd name="T1" fmla="*/ 0 h 401"/>
                    <a:gd name="T2" fmla="*/ 400 w 400"/>
                    <a:gd name="T3" fmla="*/ 401 h 4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400" h="401">
                      <a:moveTo>
                        <a:pt x="0" y="0"/>
                      </a:moveTo>
                      <a:cubicBezTo>
                        <a:pt x="221" y="0"/>
                        <a:pt x="400" y="180"/>
                        <a:pt x="400" y="40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94" name="IconEmail">
              <a:extLst>
                <a:ext uri="{FF2B5EF4-FFF2-40B4-BE49-F238E27FC236}">
                  <a16:creationId xmlns:a16="http://schemas.microsoft.com/office/drawing/2014/main" id="{55126D8F-201E-490F-956C-814D5F1B04C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162565"/>
              <a:ext cx="180000" cy="180000"/>
              <a:chOff x="2703390" y="4365085"/>
              <a:chExt cx="960114" cy="960114"/>
            </a:xfrm>
          </p:grpSpPr>
          <p:sp>
            <p:nvSpPr>
              <p:cNvPr id="95" name="Ellipse 125">
                <a:extLst>
                  <a:ext uri="{FF2B5EF4-FFF2-40B4-BE49-F238E27FC236}">
                    <a16:creationId xmlns:a16="http://schemas.microsoft.com/office/drawing/2014/main" id="{788EBCF2-F0AF-4E52-877C-2E01596F4903}"/>
                  </a:ext>
                </a:extLst>
              </p:cNvPr>
              <p:cNvSpPr/>
              <p:nvPr/>
            </p:nvSpPr>
            <p:spPr>
              <a:xfrm>
                <a:off x="2703390" y="4365085"/>
                <a:ext cx="960114" cy="960114"/>
              </a:xfrm>
              <a:prstGeom prst="ellipse">
                <a:avLst/>
              </a:prstGeom>
              <a:solidFill>
                <a:schemeClr val="tx2"/>
              </a:solidFill>
              <a:ln w="6350" cap="rnd">
                <a:solidFill>
                  <a:schemeClr val="tx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F8486C9E-E4A7-4DC0-8B3A-99B29683F845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86170" y="4635603"/>
                <a:ext cx="594554" cy="419078"/>
                <a:chOff x="4562584" y="4650255"/>
                <a:chExt cx="457200" cy="322263"/>
              </a:xfrm>
            </p:grpSpPr>
            <p:sp>
              <p:nvSpPr>
                <p:cNvPr id="97" name="Line 20">
                  <a:extLst>
                    <a:ext uri="{FF2B5EF4-FFF2-40B4-BE49-F238E27FC236}">
                      <a16:creationId xmlns:a16="http://schemas.microsoft.com/office/drawing/2014/main" id="{F23299BA-0701-40FC-8A23-99A6B3C145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67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17" name="Freeform 21">
                  <a:extLst>
                    <a:ext uri="{FF2B5EF4-FFF2-40B4-BE49-F238E27FC236}">
                      <a16:creationId xmlns:a16="http://schemas.microsoft.com/office/drawing/2014/main" id="{ECB7160E-97F3-4FAB-A9E6-E1DAC69EFD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62584" y="4650255"/>
                  <a:ext cx="457200" cy="322263"/>
                </a:xfrm>
                <a:custGeom>
                  <a:avLst/>
                  <a:gdLst>
                    <a:gd name="T0" fmla="*/ 0 w 108"/>
                    <a:gd name="T1" fmla="*/ 40 h 76"/>
                    <a:gd name="T2" fmla="*/ 0 w 108"/>
                    <a:gd name="T3" fmla="*/ 8 h 76"/>
                    <a:gd name="T4" fmla="*/ 8 w 108"/>
                    <a:gd name="T5" fmla="*/ 0 h 76"/>
                    <a:gd name="T6" fmla="*/ 100 w 108"/>
                    <a:gd name="T7" fmla="*/ 0 h 76"/>
                    <a:gd name="T8" fmla="*/ 108 w 108"/>
                    <a:gd name="T9" fmla="*/ 8 h 76"/>
                    <a:gd name="T10" fmla="*/ 108 w 108"/>
                    <a:gd name="T11" fmla="*/ 68 h 76"/>
                    <a:gd name="T12" fmla="*/ 100 w 108"/>
                    <a:gd name="T13" fmla="*/ 76 h 76"/>
                    <a:gd name="T14" fmla="*/ 8 w 108"/>
                    <a:gd name="T15" fmla="*/ 76 h 76"/>
                    <a:gd name="T16" fmla="*/ 0 w 108"/>
                    <a:gd name="T17" fmla="*/ 68 h 76"/>
                    <a:gd name="T18" fmla="*/ 0 w 108"/>
                    <a:gd name="T19" fmla="*/ 52 h 76"/>
                    <a:gd name="connsiteX0" fmla="*/ 0 w 10000"/>
                    <a:gd name="connsiteY0" fmla="*/ 5263 h 10000"/>
                    <a:gd name="connsiteX1" fmla="*/ 0 w 10000"/>
                    <a:gd name="connsiteY1" fmla="*/ 1053 h 10000"/>
                    <a:gd name="connsiteX2" fmla="*/ 741 w 10000"/>
                    <a:gd name="connsiteY2" fmla="*/ 0 h 10000"/>
                    <a:gd name="connsiteX3" fmla="*/ 9259 w 10000"/>
                    <a:gd name="connsiteY3" fmla="*/ 0 h 10000"/>
                    <a:gd name="connsiteX4" fmla="*/ 10000 w 10000"/>
                    <a:gd name="connsiteY4" fmla="*/ 1053 h 10000"/>
                    <a:gd name="connsiteX5" fmla="*/ 10000 w 10000"/>
                    <a:gd name="connsiteY5" fmla="*/ 8947 h 10000"/>
                    <a:gd name="connsiteX6" fmla="*/ 9259 w 10000"/>
                    <a:gd name="connsiteY6" fmla="*/ 10000 h 10000"/>
                    <a:gd name="connsiteX7" fmla="*/ 741 w 10000"/>
                    <a:gd name="connsiteY7" fmla="*/ 10000 h 10000"/>
                    <a:gd name="connsiteX8" fmla="*/ 0 w 10000"/>
                    <a:gd name="connsiteY8" fmla="*/ 8947 h 10000"/>
                    <a:gd name="connsiteX9" fmla="*/ 0 w 10000"/>
                    <a:gd name="connsiteY9" fmla="*/ 6842 h 10000"/>
                    <a:gd name="connsiteX10" fmla="*/ 0 w 10000"/>
                    <a:gd name="connsiteY10" fmla="*/ 5263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0000" h="10000">
                      <a:moveTo>
                        <a:pt x="0" y="5263"/>
                      </a:moveTo>
                      <a:lnTo>
                        <a:pt x="0" y="1053"/>
                      </a:lnTo>
                      <a:cubicBezTo>
                        <a:pt x="0" y="526"/>
                        <a:pt x="370" y="0"/>
                        <a:pt x="741" y="0"/>
                      </a:cubicBezTo>
                      <a:lnTo>
                        <a:pt x="9259" y="0"/>
                      </a:lnTo>
                      <a:cubicBezTo>
                        <a:pt x="9630" y="0"/>
                        <a:pt x="10000" y="526"/>
                        <a:pt x="10000" y="1053"/>
                      </a:cubicBezTo>
                      <a:lnTo>
                        <a:pt x="10000" y="8947"/>
                      </a:lnTo>
                      <a:cubicBezTo>
                        <a:pt x="10000" y="9474"/>
                        <a:pt x="9630" y="10000"/>
                        <a:pt x="9259" y="10000"/>
                      </a:cubicBezTo>
                      <a:lnTo>
                        <a:pt x="741" y="10000"/>
                      </a:lnTo>
                      <a:cubicBezTo>
                        <a:pt x="370" y="10000"/>
                        <a:pt x="0" y="9474"/>
                        <a:pt x="0" y="8947"/>
                      </a:cubicBezTo>
                      <a:lnTo>
                        <a:pt x="0" y="6842"/>
                      </a:lnTo>
                      <a:lnTo>
                        <a:pt x="0" y="5263"/>
                      </a:lnTo>
                      <a:close/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18" name="Freeform 22">
                  <a:extLst>
                    <a:ext uri="{FF2B5EF4-FFF2-40B4-BE49-F238E27FC236}">
                      <a16:creationId xmlns:a16="http://schemas.microsoft.com/office/drawing/2014/main" id="{CC42A356-62B5-4F4F-9D52-23A94DE036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13384" y="4701055"/>
                  <a:ext cx="355600" cy="152400"/>
                </a:xfrm>
                <a:custGeom>
                  <a:avLst/>
                  <a:gdLst>
                    <a:gd name="T0" fmla="*/ 0 w 84"/>
                    <a:gd name="T1" fmla="*/ 0 h 36"/>
                    <a:gd name="T2" fmla="*/ 32 w 84"/>
                    <a:gd name="T3" fmla="*/ 32 h 36"/>
                    <a:gd name="T4" fmla="*/ 52 w 84"/>
                    <a:gd name="T5" fmla="*/ 32 h 36"/>
                    <a:gd name="T6" fmla="*/ 84 w 84"/>
                    <a:gd name="T7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4" h="36">
                      <a:moveTo>
                        <a:pt x="0" y="0"/>
                      </a:moveTo>
                      <a:cubicBezTo>
                        <a:pt x="32" y="32"/>
                        <a:pt x="32" y="32"/>
                        <a:pt x="32" y="32"/>
                      </a:cubicBezTo>
                      <a:cubicBezTo>
                        <a:pt x="37" y="36"/>
                        <a:pt x="47" y="36"/>
                        <a:pt x="52" y="32"/>
                      </a:cubicBezTo>
                      <a:cubicBezTo>
                        <a:pt x="84" y="0"/>
                        <a:pt x="84" y="0"/>
                        <a:pt x="84" y="0"/>
                      </a:cubicBezTo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19" name="Line 23">
                  <a:extLst>
                    <a:ext uri="{FF2B5EF4-FFF2-40B4-BE49-F238E27FC236}">
                      <a16:creationId xmlns:a16="http://schemas.microsoft.com/office/drawing/2014/main" id="{364545FE-E6FC-41B4-B975-9B1F3E01C7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613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</p:grpSp>
        </p:grpSp>
      </p:grpSp>
      <p:sp>
        <p:nvSpPr>
          <p:cNvPr id="125" name="strPhone02">
            <a:extLst>
              <a:ext uri="{FF2B5EF4-FFF2-40B4-BE49-F238E27FC236}">
                <a16:creationId xmlns:a16="http://schemas.microsoft.com/office/drawing/2014/main" id="{5414B8D4-BCF6-40B6-B3C8-C9134D491D2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536979" y="3808869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+32 # ### ## ##</a:t>
            </a:r>
            <a:endParaRPr lang="sv-SE" dirty="0"/>
          </a:p>
        </p:txBody>
      </p:sp>
      <p:sp>
        <p:nvSpPr>
          <p:cNvPr id="126" name="strEmail02">
            <a:extLst>
              <a:ext uri="{FF2B5EF4-FFF2-40B4-BE49-F238E27FC236}">
                <a16:creationId xmlns:a16="http://schemas.microsoft.com/office/drawing/2014/main" id="{29E66FDC-4CB3-42C1-92A4-8864A54C439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536979" y="3551088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firstname.lastname@ipsos.com</a:t>
            </a:r>
            <a:endParaRPr lang="sv-SE" dirty="0"/>
          </a:p>
        </p:txBody>
      </p:sp>
      <p:sp>
        <p:nvSpPr>
          <p:cNvPr id="127" name="strFunction02">
            <a:extLst>
              <a:ext uri="{FF2B5EF4-FFF2-40B4-BE49-F238E27FC236}">
                <a16:creationId xmlns:a16="http://schemas.microsoft.com/office/drawing/2014/main" id="{C501075B-B9C3-4ABD-AE6E-796D7E8EECC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267422" y="3106962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/>
              <a:t>Function Title</a:t>
            </a:r>
            <a:endParaRPr lang="sv-SE" dirty="0"/>
          </a:p>
        </p:txBody>
      </p:sp>
      <p:sp>
        <p:nvSpPr>
          <p:cNvPr id="128" name="strName02">
            <a:extLst>
              <a:ext uri="{FF2B5EF4-FFF2-40B4-BE49-F238E27FC236}">
                <a16:creationId xmlns:a16="http://schemas.microsoft.com/office/drawing/2014/main" id="{B9974B91-433C-4F72-9831-9FCB1EB4819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267422" y="2867022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Firstname Lastname</a:t>
            </a:r>
            <a:endParaRPr lang="sv-SE" dirty="0"/>
          </a:p>
        </p:txBody>
      </p:sp>
      <p:grpSp>
        <p:nvGrpSpPr>
          <p:cNvPr id="72" name="Icons01">
            <a:extLst>
              <a:ext uri="{FF2B5EF4-FFF2-40B4-BE49-F238E27FC236}">
                <a16:creationId xmlns:a16="http://schemas.microsoft.com/office/drawing/2014/main" id="{8A0F3568-B33E-4AB7-B2D2-F8FFA1E6354B}"/>
              </a:ext>
            </a:extLst>
          </p:cNvPr>
          <p:cNvGrpSpPr/>
          <p:nvPr userDrawn="1"/>
        </p:nvGrpSpPr>
        <p:grpSpPr>
          <a:xfrm>
            <a:off x="631150" y="3434914"/>
            <a:ext cx="464690" cy="562031"/>
            <a:chOff x="631150" y="4043586"/>
            <a:chExt cx="464690" cy="562031"/>
          </a:xfrm>
        </p:grpSpPr>
        <p:cxnSp>
          <p:nvCxnSpPr>
            <p:cNvPr id="73" name="Hline">
              <a:extLst>
                <a:ext uri="{FF2B5EF4-FFF2-40B4-BE49-F238E27FC236}">
                  <a16:creationId xmlns:a16="http://schemas.microsoft.com/office/drawing/2014/main" id="{42FACEC7-2DCA-4A8C-9A75-2787CC631AF2}"/>
                </a:ext>
              </a:extLst>
            </p:cNvPr>
            <p:cNvCxnSpPr>
              <a:cxnSpLocks/>
            </p:cNvCxnSpPr>
            <p:nvPr/>
          </p:nvCxnSpPr>
          <p:spPr>
            <a:xfrm>
              <a:off x="631150" y="4043586"/>
              <a:ext cx="46469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IconPhone">
              <a:extLst>
                <a:ext uri="{FF2B5EF4-FFF2-40B4-BE49-F238E27FC236}">
                  <a16:creationId xmlns:a16="http://schemas.microsoft.com/office/drawing/2014/main" id="{A18F2019-899E-4BE7-80ED-6763FD08FBD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425617"/>
              <a:ext cx="180000" cy="180000"/>
              <a:chOff x="2703390" y="3158472"/>
              <a:chExt cx="960114" cy="960114"/>
            </a:xfrm>
          </p:grpSpPr>
          <p:sp>
            <p:nvSpPr>
              <p:cNvPr id="82" name="Ellipse 125">
                <a:extLst>
                  <a:ext uri="{FF2B5EF4-FFF2-40B4-BE49-F238E27FC236}">
                    <a16:creationId xmlns:a16="http://schemas.microsoft.com/office/drawing/2014/main" id="{54094797-3ED7-4CB2-A842-069A044339E6}"/>
                  </a:ext>
                </a:extLst>
              </p:cNvPr>
              <p:cNvSpPr/>
              <p:nvPr/>
            </p:nvSpPr>
            <p:spPr>
              <a:xfrm>
                <a:off x="2703390" y="3158472"/>
                <a:ext cx="960114" cy="960114"/>
              </a:xfrm>
              <a:prstGeom prst="ellipse">
                <a:avLst/>
              </a:prstGeom>
              <a:solidFill>
                <a:schemeClr val="tx2"/>
              </a:solidFill>
              <a:ln w="6350" cap="rnd">
                <a:solidFill>
                  <a:schemeClr val="tx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83" name="Group 4">
                <a:extLst>
                  <a:ext uri="{FF2B5EF4-FFF2-40B4-BE49-F238E27FC236}">
                    <a16:creationId xmlns:a16="http://schemas.microsoft.com/office/drawing/2014/main" id="{AC9BA8FF-35F1-4AC1-A9AB-D66AB5107C6A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912386" y="3366720"/>
                <a:ext cx="542122" cy="543618"/>
                <a:chOff x="2638" y="958"/>
                <a:chExt cx="1087" cy="1090"/>
              </a:xfrm>
              <a:noFill/>
            </p:grpSpPr>
            <p:sp>
              <p:nvSpPr>
                <p:cNvPr id="84" name="Freeform 5">
                  <a:extLst>
                    <a:ext uri="{FF2B5EF4-FFF2-40B4-BE49-F238E27FC236}">
                      <a16:creationId xmlns:a16="http://schemas.microsoft.com/office/drawing/2014/main" id="{DC05699D-04B5-4051-A4F3-3933E6DAA1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8" y="958"/>
                  <a:ext cx="1087" cy="1090"/>
                </a:xfrm>
                <a:custGeom>
                  <a:avLst/>
                  <a:gdLst>
                    <a:gd name="T0" fmla="*/ 8 w 886"/>
                    <a:gd name="T1" fmla="*/ 49 h 887"/>
                    <a:gd name="T2" fmla="*/ 5 w 886"/>
                    <a:gd name="T3" fmla="*/ 101 h 887"/>
                    <a:gd name="T4" fmla="*/ 273 w 886"/>
                    <a:gd name="T5" fmla="*/ 616 h 887"/>
                    <a:gd name="T6" fmla="*/ 786 w 886"/>
                    <a:gd name="T7" fmla="*/ 883 h 887"/>
                    <a:gd name="T8" fmla="*/ 839 w 886"/>
                    <a:gd name="T9" fmla="*/ 879 h 887"/>
                    <a:gd name="T10" fmla="*/ 851 w 886"/>
                    <a:gd name="T11" fmla="*/ 863 h 887"/>
                    <a:gd name="T12" fmla="*/ 883 w 886"/>
                    <a:gd name="T13" fmla="*/ 721 h 887"/>
                    <a:gd name="T14" fmla="*/ 871 w 886"/>
                    <a:gd name="T15" fmla="*/ 686 h 887"/>
                    <a:gd name="T16" fmla="*/ 708 w 886"/>
                    <a:gd name="T17" fmla="*/ 617 h 887"/>
                    <a:gd name="T18" fmla="*/ 652 w 886"/>
                    <a:gd name="T19" fmla="*/ 630 h 887"/>
                    <a:gd name="T20" fmla="*/ 632 w 886"/>
                    <a:gd name="T21" fmla="*/ 664 h 887"/>
                    <a:gd name="T22" fmla="*/ 601 w 886"/>
                    <a:gd name="T23" fmla="*/ 687 h 887"/>
                    <a:gd name="T24" fmla="*/ 363 w 886"/>
                    <a:gd name="T25" fmla="*/ 524 h 887"/>
                    <a:gd name="T26" fmla="*/ 194 w 886"/>
                    <a:gd name="T27" fmla="*/ 281 h 887"/>
                    <a:gd name="T28" fmla="*/ 217 w 886"/>
                    <a:gd name="T29" fmla="*/ 250 h 887"/>
                    <a:gd name="T30" fmla="*/ 251 w 886"/>
                    <a:gd name="T31" fmla="*/ 231 h 887"/>
                    <a:gd name="T32" fmla="*/ 264 w 886"/>
                    <a:gd name="T33" fmla="*/ 175 h 887"/>
                    <a:gd name="T34" fmla="*/ 215 w 886"/>
                    <a:gd name="T35" fmla="*/ 38 h 887"/>
                    <a:gd name="T36" fmla="*/ 167 w 886"/>
                    <a:gd name="T37" fmla="*/ 4 h 887"/>
                    <a:gd name="T38" fmla="*/ 24 w 886"/>
                    <a:gd name="T39" fmla="*/ 36 h 887"/>
                    <a:gd name="T40" fmla="*/ 8 w 886"/>
                    <a:gd name="T41" fmla="*/ 49 h 8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886" h="887">
                      <a:moveTo>
                        <a:pt x="8" y="49"/>
                      </a:moveTo>
                      <a:cubicBezTo>
                        <a:pt x="0" y="62"/>
                        <a:pt x="1" y="82"/>
                        <a:pt x="5" y="101"/>
                      </a:cubicBezTo>
                      <a:cubicBezTo>
                        <a:pt x="40" y="301"/>
                        <a:pt x="137" y="480"/>
                        <a:pt x="273" y="616"/>
                      </a:cubicBezTo>
                      <a:cubicBezTo>
                        <a:pt x="409" y="752"/>
                        <a:pt x="593" y="854"/>
                        <a:pt x="786" y="883"/>
                      </a:cubicBezTo>
                      <a:cubicBezTo>
                        <a:pt x="806" y="886"/>
                        <a:pt x="825" y="887"/>
                        <a:pt x="839" y="879"/>
                      </a:cubicBezTo>
                      <a:cubicBezTo>
                        <a:pt x="844" y="876"/>
                        <a:pt x="850" y="871"/>
                        <a:pt x="851" y="863"/>
                      </a:cubicBezTo>
                      <a:cubicBezTo>
                        <a:pt x="883" y="721"/>
                        <a:pt x="883" y="721"/>
                        <a:pt x="883" y="721"/>
                      </a:cubicBezTo>
                      <a:cubicBezTo>
                        <a:pt x="886" y="709"/>
                        <a:pt x="881" y="696"/>
                        <a:pt x="871" y="686"/>
                      </a:cubicBezTo>
                      <a:cubicBezTo>
                        <a:pt x="866" y="681"/>
                        <a:pt x="759" y="642"/>
                        <a:pt x="708" y="617"/>
                      </a:cubicBezTo>
                      <a:cubicBezTo>
                        <a:pt x="687" y="607"/>
                        <a:pt x="662" y="613"/>
                        <a:pt x="652" y="630"/>
                      </a:cubicBezTo>
                      <a:cubicBezTo>
                        <a:pt x="632" y="664"/>
                        <a:pt x="632" y="664"/>
                        <a:pt x="632" y="664"/>
                      </a:cubicBezTo>
                      <a:cubicBezTo>
                        <a:pt x="625" y="676"/>
                        <a:pt x="614" y="684"/>
                        <a:pt x="601" y="687"/>
                      </a:cubicBezTo>
                      <a:cubicBezTo>
                        <a:pt x="551" y="700"/>
                        <a:pt x="397" y="558"/>
                        <a:pt x="363" y="524"/>
                      </a:cubicBezTo>
                      <a:cubicBezTo>
                        <a:pt x="328" y="489"/>
                        <a:pt x="181" y="331"/>
                        <a:pt x="194" y="281"/>
                      </a:cubicBezTo>
                      <a:cubicBezTo>
                        <a:pt x="197" y="268"/>
                        <a:pt x="206" y="257"/>
                        <a:pt x="217" y="250"/>
                      </a:cubicBezTo>
                      <a:cubicBezTo>
                        <a:pt x="247" y="233"/>
                        <a:pt x="239" y="238"/>
                        <a:pt x="251" y="231"/>
                      </a:cubicBezTo>
                      <a:cubicBezTo>
                        <a:pt x="269" y="220"/>
                        <a:pt x="275" y="196"/>
                        <a:pt x="264" y="175"/>
                      </a:cubicBezTo>
                      <a:cubicBezTo>
                        <a:pt x="242" y="129"/>
                        <a:pt x="229" y="87"/>
                        <a:pt x="215" y="38"/>
                      </a:cubicBezTo>
                      <a:cubicBezTo>
                        <a:pt x="208" y="17"/>
                        <a:pt x="188" y="0"/>
                        <a:pt x="167" y="4"/>
                      </a:cubicBezTo>
                      <a:cubicBezTo>
                        <a:pt x="167" y="4"/>
                        <a:pt x="165" y="5"/>
                        <a:pt x="24" y="36"/>
                      </a:cubicBezTo>
                      <a:cubicBezTo>
                        <a:pt x="16" y="38"/>
                        <a:pt x="11" y="44"/>
                        <a:pt x="8" y="49"/>
                      </a:cubicBezTo>
                      <a:close/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85" name="Freeform 6">
                  <a:extLst>
                    <a:ext uri="{FF2B5EF4-FFF2-40B4-BE49-F238E27FC236}">
                      <a16:creationId xmlns:a16="http://schemas.microsoft.com/office/drawing/2014/main" id="{84DFB0A7-6AB0-4C80-98BC-4A905E218E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1108"/>
                  <a:ext cx="344" cy="345"/>
                </a:xfrm>
                <a:custGeom>
                  <a:avLst/>
                  <a:gdLst>
                    <a:gd name="T0" fmla="*/ 0 w 281"/>
                    <a:gd name="T1" fmla="*/ 0 h 281"/>
                    <a:gd name="T2" fmla="*/ 281 w 281"/>
                    <a:gd name="T3" fmla="*/ 281 h 2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81" h="281">
                      <a:moveTo>
                        <a:pt x="0" y="0"/>
                      </a:moveTo>
                      <a:cubicBezTo>
                        <a:pt x="155" y="0"/>
                        <a:pt x="281" y="126"/>
                        <a:pt x="281" y="28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86" name="Freeform 7">
                  <a:extLst>
                    <a:ext uri="{FF2B5EF4-FFF2-40B4-BE49-F238E27FC236}">
                      <a16:creationId xmlns:a16="http://schemas.microsoft.com/office/drawing/2014/main" id="{CBA2FB83-1315-449A-AC8B-C21E87C416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961"/>
                  <a:ext cx="491" cy="492"/>
                </a:xfrm>
                <a:custGeom>
                  <a:avLst/>
                  <a:gdLst>
                    <a:gd name="T0" fmla="*/ 0 w 400"/>
                    <a:gd name="T1" fmla="*/ 0 h 401"/>
                    <a:gd name="T2" fmla="*/ 400 w 400"/>
                    <a:gd name="T3" fmla="*/ 401 h 4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400" h="401">
                      <a:moveTo>
                        <a:pt x="0" y="0"/>
                      </a:moveTo>
                      <a:cubicBezTo>
                        <a:pt x="221" y="0"/>
                        <a:pt x="400" y="180"/>
                        <a:pt x="400" y="40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75" name="IconEmail">
              <a:extLst>
                <a:ext uri="{FF2B5EF4-FFF2-40B4-BE49-F238E27FC236}">
                  <a16:creationId xmlns:a16="http://schemas.microsoft.com/office/drawing/2014/main" id="{C68E7CFF-20C3-4344-82D2-7C8DFC30772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162565"/>
              <a:ext cx="180000" cy="180000"/>
              <a:chOff x="2703390" y="4365085"/>
              <a:chExt cx="960114" cy="960114"/>
            </a:xfrm>
          </p:grpSpPr>
          <p:sp>
            <p:nvSpPr>
              <p:cNvPr id="76" name="Ellipse 125">
                <a:extLst>
                  <a:ext uri="{FF2B5EF4-FFF2-40B4-BE49-F238E27FC236}">
                    <a16:creationId xmlns:a16="http://schemas.microsoft.com/office/drawing/2014/main" id="{A711CEBD-01A8-4469-809D-448B4EDC1619}"/>
                  </a:ext>
                </a:extLst>
              </p:cNvPr>
              <p:cNvSpPr/>
              <p:nvPr/>
            </p:nvSpPr>
            <p:spPr>
              <a:xfrm>
                <a:off x="2703390" y="4365085"/>
                <a:ext cx="960114" cy="960114"/>
              </a:xfrm>
              <a:prstGeom prst="ellipse">
                <a:avLst/>
              </a:prstGeom>
              <a:solidFill>
                <a:schemeClr val="tx2"/>
              </a:solidFill>
              <a:ln w="6350" cap="rnd">
                <a:solidFill>
                  <a:schemeClr val="tx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559C101B-6E9B-4B39-95A4-4ED0AB92B284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86170" y="4635603"/>
                <a:ext cx="594554" cy="419078"/>
                <a:chOff x="4562584" y="4650255"/>
                <a:chExt cx="457200" cy="322263"/>
              </a:xfrm>
            </p:grpSpPr>
            <p:sp>
              <p:nvSpPr>
                <p:cNvPr id="78" name="Line 20">
                  <a:extLst>
                    <a:ext uri="{FF2B5EF4-FFF2-40B4-BE49-F238E27FC236}">
                      <a16:creationId xmlns:a16="http://schemas.microsoft.com/office/drawing/2014/main" id="{C3A11E7E-DB0C-460A-BF79-805917BE8F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67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79" name="Freeform 21">
                  <a:extLst>
                    <a:ext uri="{FF2B5EF4-FFF2-40B4-BE49-F238E27FC236}">
                      <a16:creationId xmlns:a16="http://schemas.microsoft.com/office/drawing/2014/main" id="{93AE8609-E5BB-4218-AEBF-5BB4A4574B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62584" y="4650255"/>
                  <a:ext cx="457200" cy="322263"/>
                </a:xfrm>
                <a:custGeom>
                  <a:avLst/>
                  <a:gdLst>
                    <a:gd name="T0" fmla="*/ 0 w 108"/>
                    <a:gd name="T1" fmla="*/ 40 h 76"/>
                    <a:gd name="T2" fmla="*/ 0 w 108"/>
                    <a:gd name="T3" fmla="*/ 8 h 76"/>
                    <a:gd name="T4" fmla="*/ 8 w 108"/>
                    <a:gd name="T5" fmla="*/ 0 h 76"/>
                    <a:gd name="T6" fmla="*/ 100 w 108"/>
                    <a:gd name="T7" fmla="*/ 0 h 76"/>
                    <a:gd name="T8" fmla="*/ 108 w 108"/>
                    <a:gd name="T9" fmla="*/ 8 h 76"/>
                    <a:gd name="T10" fmla="*/ 108 w 108"/>
                    <a:gd name="T11" fmla="*/ 68 h 76"/>
                    <a:gd name="T12" fmla="*/ 100 w 108"/>
                    <a:gd name="T13" fmla="*/ 76 h 76"/>
                    <a:gd name="T14" fmla="*/ 8 w 108"/>
                    <a:gd name="T15" fmla="*/ 76 h 76"/>
                    <a:gd name="T16" fmla="*/ 0 w 108"/>
                    <a:gd name="T17" fmla="*/ 68 h 76"/>
                    <a:gd name="T18" fmla="*/ 0 w 108"/>
                    <a:gd name="T19" fmla="*/ 52 h 76"/>
                    <a:gd name="connsiteX0" fmla="*/ 0 w 10000"/>
                    <a:gd name="connsiteY0" fmla="*/ 5263 h 10000"/>
                    <a:gd name="connsiteX1" fmla="*/ 0 w 10000"/>
                    <a:gd name="connsiteY1" fmla="*/ 1053 h 10000"/>
                    <a:gd name="connsiteX2" fmla="*/ 741 w 10000"/>
                    <a:gd name="connsiteY2" fmla="*/ 0 h 10000"/>
                    <a:gd name="connsiteX3" fmla="*/ 9259 w 10000"/>
                    <a:gd name="connsiteY3" fmla="*/ 0 h 10000"/>
                    <a:gd name="connsiteX4" fmla="*/ 10000 w 10000"/>
                    <a:gd name="connsiteY4" fmla="*/ 1053 h 10000"/>
                    <a:gd name="connsiteX5" fmla="*/ 10000 w 10000"/>
                    <a:gd name="connsiteY5" fmla="*/ 8947 h 10000"/>
                    <a:gd name="connsiteX6" fmla="*/ 9259 w 10000"/>
                    <a:gd name="connsiteY6" fmla="*/ 10000 h 10000"/>
                    <a:gd name="connsiteX7" fmla="*/ 741 w 10000"/>
                    <a:gd name="connsiteY7" fmla="*/ 10000 h 10000"/>
                    <a:gd name="connsiteX8" fmla="*/ 0 w 10000"/>
                    <a:gd name="connsiteY8" fmla="*/ 8947 h 10000"/>
                    <a:gd name="connsiteX9" fmla="*/ 0 w 10000"/>
                    <a:gd name="connsiteY9" fmla="*/ 6842 h 10000"/>
                    <a:gd name="connsiteX10" fmla="*/ 0 w 10000"/>
                    <a:gd name="connsiteY10" fmla="*/ 5263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0000" h="10000">
                      <a:moveTo>
                        <a:pt x="0" y="5263"/>
                      </a:moveTo>
                      <a:lnTo>
                        <a:pt x="0" y="1053"/>
                      </a:lnTo>
                      <a:cubicBezTo>
                        <a:pt x="0" y="526"/>
                        <a:pt x="370" y="0"/>
                        <a:pt x="741" y="0"/>
                      </a:cubicBezTo>
                      <a:lnTo>
                        <a:pt x="9259" y="0"/>
                      </a:lnTo>
                      <a:cubicBezTo>
                        <a:pt x="9630" y="0"/>
                        <a:pt x="10000" y="526"/>
                        <a:pt x="10000" y="1053"/>
                      </a:cubicBezTo>
                      <a:lnTo>
                        <a:pt x="10000" y="8947"/>
                      </a:lnTo>
                      <a:cubicBezTo>
                        <a:pt x="10000" y="9474"/>
                        <a:pt x="9630" y="10000"/>
                        <a:pt x="9259" y="10000"/>
                      </a:cubicBezTo>
                      <a:lnTo>
                        <a:pt x="741" y="10000"/>
                      </a:lnTo>
                      <a:cubicBezTo>
                        <a:pt x="370" y="10000"/>
                        <a:pt x="0" y="9474"/>
                        <a:pt x="0" y="8947"/>
                      </a:cubicBezTo>
                      <a:lnTo>
                        <a:pt x="0" y="6842"/>
                      </a:lnTo>
                      <a:lnTo>
                        <a:pt x="0" y="5263"/>
                      </a:lnTo>
                      <a:close/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80" name="Freeform 22">
                  <a:extLst>
                    <a:ext uri="{FF2B5EF4-FFF2-40B4-BE49-F238E27FC236}">
                      <a16:creationId xmlns:a16="http://schemas.microsoft.com/office/drawing/2014/main" id="{BD6EA324-EE69-4BAD-AEA3-20062BFD76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13384" y="4701055"/>
                  <a:ext cx="355600" cy="152400"/>
                </a:xfrm>
                <a:custGeom>
                  <a:avLst/>
                  <a:gdLst>
                    <a:gd name="T0" fmla="*/ 0 w 84"/>
                    <a:gd name="T1" fmla="*/ 0 h 36"/>
                    <a:gd name="T2" fmla="*/ 32 w 84"/>
                    <a:gd name="T3" fmla="*/ 32 h 36"/>
                    <a:gd name="T4" fmla="*/ 52 w 84"/>
                    <a:gd name="T5" fmla="*/ 32 h 36"/>
                    <a:gd name="T6" fmla="*/ 84 w 84"/>
                    <a:gd name="T7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4" h="36">
                      <a:moveTo>
                        <a:pt x="0" y="0"/>
                      </a:moveTo>
                      <a:cubicBezTo>
                        <a:pt x="32" y="32"/>
                        <a:pt x="32" y="32"/>
                        <a:pt x="32" y="32"/>
                      </a:cubicBezTo>
                      <a:cubicBezTo>
                        <a:pt x="37" y="36"/>
                        <a:pt x="47" y="36"/>
                        <a:pt x="52" y="32"/>
                      </a:cubicBezTo>
                      <a:cubicBezTo>
                        <a:pt x="84" y="0"/>
                        <a:pt x="84" y="0"/>
                        <a:pt x="84" y="0"/>
                      </a:cubicBezTo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81" name="Line 23">
                  <a:extLst>
                    <a:ext uri="{FF2B5EF4-FFF2-40B4-BE49-F238E27FC236}">
                      <a16:creationId xmlns:a16="http://schemas.microsoft.com/office/drawing/2014/main" id="{DA1DD74B-6D27-417D-8514-C4E5D3D69A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613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</p:grpSp>
        </p:grpSp>
      </p:grpSp>
      <p:sp>
        <p:nvSpPr>
          <p:cNvPr id="87" name="strPhone01">
            <a:extLst>
              <a:ext uri="{FF2B5EF4-FFF2-40B4-BE49-F238E27FC236}">
                <a16:creationId xmlns:a16="http://schemas.microsoft.com/office/drawing/2014/main" id="{37EC606E-18B9-40F3-8C86-ADD0FC2B3F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0707" y="3808869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+32 # ### ## ##</a:t>
            </a:r>
            <a:endParaRPr lang="sv-SE" dirty="0"/>
          </a:p>
        </p:txBody>
      </p:sp>
      <p:sp>
        <p:nvSpPr>
          <p:cNvPr id="88" name="strEmail01">
            <a:extLst>
              <a:ext uri="{FF2B5EF4-FFF2-40B4-BE49-F238E27FC236}">
                <a16:creationId xmlns:a16="http://schemas.microsoft.com/office/drawing/2014/main" id="{A0500F8C-76F6-4B82-9BB9-85B1E7E418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00707" y="3551088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firstname.lastname@ipsos.com</a:t>
            </a:r>
            <a:endParaRPr lang="sv-SE" dirty="0"/>
          </a:p>
        </p:txBody>
      </p:sp>
      <p:sp>
        <p:nvSpPr>
          <p:cNvPr id="89" name="strFunction01">
            <a:extLst>
              <a:ext uri="{FF2B5EF4-FFF2-40B4-BE49-F238E27FC236}">
                <a16:creationId xmlns:a16="http://schemas.microsoft.com/office/drawing/2014/main" id="{D3536E06-792C-4C44-AB98-6CE5B5AA41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1150" y="3106962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/>
              <a:t>Function Title</a:t>
            </a:r>
            <a:endParaRPr lang="sv-SE" dirty="0"/>
          </a:p>
        </p:txBody>
      </p:sp>
      <p:sp>
        <p:nvSpPr>
          <p:cNvPr id="90" name="strName01">
            <a:extLst>
              <a:ext uri="{FF2B5EF4-FFF2-40B4-BE49-F238E27FC236}">
                <a16:creationId xmlns:a16="http://schemas.microsoft.com/office/drawing/2014/main" id="{DF103A4B-5191-4B3D-982C-72CFBAB89C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1150" y="2867022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Firstname Lastname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30574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3" userDrawn="1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s &amp; Contacts (4)">
    <p:bg>
      <p:bgPr>
        <a:gradFill>
          <a:gsLst>
            <a:gs pos="0">
              <a:schemeClr val="bg2"/>
            </a:gs>
            <a:gs pos="100000">
              <a:schemeClr val="bg2">
                <a:lumMod val="50000"/>
              </a:schemeClr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Angled stripes">
            <a:extLst>
              <a:ext uri="{FF2B5EF4-FFF2-40B4-BE49-F238E27FC236}">
                <a16:creationId xmlns:a16="http://schemas.microsoft.com/office/drawing/2014/main" id="{7439B137-4B0F-48A6-A47B-F73316486CB1}"/>
              </a:ext>
            </a:extLst>
          </p:cNvPr>
          <p:cNvGrpSpPr/>
          <p:nvPr userDrawn="1"/>
        </p:nvGrpSpPr>
        <p:grpSpPr>
          <a:xfrm>
            <a:off x="2101012" y="2821242"/>
            <a:ext cx="11833943" cy="1855206"/>
            <a:chOff x="2101012" y="2821242"/>
            <a:chExt cx="11833943" cy="1855206"/>
          </a:xfrm>
        </p:grpSpPr>
        <p:sp>
          <p:nvSpPr>
            <p:cNvPr id="139" name="Angled stripe 1">
              <a:extLst>
                <a:ext uri="{FF2B5EF4-FFF2-40B4-BE49-F238E27FC236}">
                  <a16:creationId xmlns:a16="http://schemas.microsoft.com/office/drawing/2014/main" id="{5FCC569E-A5EF-403E-9F3F-D4BAEF09FC7C}"/>
                </a:ext>
              </a:extLst>
            </p:cNvPr>
            <p:cNvSpPr/>
            <p:nvPr userDrawn="1"/>
          </p:nvSpPr>
          <p:spPr>
            <a:xfrm rot="18932423">
              <a:off x="2101012" y="2821242"/>
              <a:ext cx="11030122" cy="1215516"/>
            </a:xfrm>
            <a:custGeom>
              <a:avLst/>
              <a:gdLst>
                <a:gd name="connsiteX0" fmla="*/ 9791459 w 11030122"/>
                <a:gd name="connsiteY0" fmla="*/ 0 h 1215516"/>
                <a:gd name="connsiteX1" fmla="*/ 11030122 w 11030122"/>
                <a:gd name="connsiteY1" fmla="*/ 1215516 h 1215516"/>
                <a:gd name="connsiteX2" fmla="*/ 1238664 w 11030122"/>
                <a:gd name="connsiteY2" fmla="*/ 1215516 h 1215516"/>
                <a:gd name="connsiteX3" fmla="*/ 0 w 11030122"/>
                <a:gd name="connsiteY3" fmla="*/ 0 h 1215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30122" h="1215516">
                  <a:moveTo>
                    <a:pt x="9791459" y="0"/>
                  </a:moveTo>
                  <a:lnTo>
                    <a:pt x="11030122" y="1215516"/>
                  </a:lnTo>
                  <a:lnTo>
                    <a:pt x="1238664" y="12155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0" name="Angled stripe 2">
              <a:extLst>
                <a:ext uri="{FF2B5EF4-FFF2-40B4-BE49-F238E27FC236}">
                  <a16:creationId xmlns:a16="http://schemas.microsoft.com/office/drawing/2014/main" id="{6A6BD387-A349-42F4-AF27-DD2728F4A91A}"/>
                </a:ext>
              </a:extLst>
            </p:cNvPr>
            <p:cNvSpPr/>
            <p:nvPr userDrawn="1"/>
          </p:nvSpPr>
          <p:spPr>
            <a:xfrm rot="18932423">
              <a:off x="4731456" y="3460932"/>
              <a:ext cx="9203499" cy="1215516"/>
            </a:xfrm>
            <a:custGeom>
              <a:avLst/>
              <a:gdLst>
                <a:gd name="connsiteX0" fmla="*/ 9203499 w 9203499"/>
                <a:gd name="connsiteY0" fmla="*/ 0 h 1215516"/>
                <a:gd name="connsiteX1" fmla="*/ 8010698 w 9203499"/>
                <a:gd name="connsiteY1" fmla="*/ 1215516 h 1215516"/>
                <a:gd name="connsiteX2" fmla="*/ 1238664 w 9203499"/>
                <a:gd name="connsiteY2" fmla="*/ 1215516 h 1215516"/>
                <a:gd name="connsiteX3" fmla="*/ 0 w 9203499"/>
                <a:gd name="connsiteY3" fmla="*/ 0 h 1215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03499" h="1215516">
                  <a:moveTo>
                    <a:pt x="9203499" y="0"/>
                  </a:moveTo>
                  <a:lnTo>
                    <a:pt x="8010698" y="1215516"/>
                  </a:lnTo>
                  <a:lnTo>
                    <a:pt x="1238664" y="12155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141" name="GameChangers">
            <a:extLst>
              <a:ext uri="{FF2B5EF4-FFF2-40B4-BE49-F238E27FC236}">
                <a16:creationId xmlns:a16="http://schemas.microsoft.com/office/drawing/2014/main" id="{DDDD4BDF-ADE4-4FFF-A8F8-5E8314248DEA}"/>
              </a:ext>
            </a:extLst>
          </p:cNvPr>
          <p:cNvSpPr/>
          <p:nvPr userDrawn="1"/>
        </p:nvSpPr>
        <p:spPr>
          <a:xfrm>
            <a:off x="7696051" y="5782364"/>
            <a:ext cx="2702074" cy="236588"/>
          </a:xfrm>
          <a:custGeom>
            <a:avLst/>
            <a:gdLst>
              <a:gd name="connsiteX0" fmla="*/ 1609358 w 1722437"/>
              <a:gd name="connsiteY0" fmla="*/ 100518 h 150812"/>
              <a:gd name="connsiteX1" fmla="*/ 1667937 w 1722437"/>
              <a:gd name="connsiteY1" fmla="*/ 149493 h 150812"/>
              <a:gd name="connsiteX2" fmla="*/ 1725246 w 1722437"/>
              <a:gd name="connsiteY2" fmla="*/ 105281 h 150812"/>
              <a:gd name="connsiteX3" fmla="*/ 1684367 w 1722437"/>
              <a:gd name="connsiteY3" fmla="*/ 65196 h 150812"/>
              <a:gd name="connsiteX4" fmla="*/ 1643251 w 1722437"/>
              <a:gd name="connsiteY4" fmla="*/ 44400 h 150812"/>
              <a:gd name="connsiteX5" fmla="*/ 1664127 w 1722437"/>
              <a:gd name="connsiteY5" fmla="*/ 28525 h 150812"/>
              <a:gd name="connsiteX6" fmla="*/ 1691273 w 1722437"/>
              <a:gd name="connsiteY6" fmla="*/ 49321 h 150812"/>
              <a:gd name="connsiteX7" fmla="*/ 1720562 w 1722437"/>
              <a:gd name="connsiteY7" fmla="*/ 49321 h 150812"/>
              <a:gd name="connsiteX8" fmla="*/ 1665476 w 1722437"/>
              <a:gd name="connsiteY8" fmla="*/ 4951 h 150812"/>
              <a:gd name="connsiteX9" fmla="*/ 1613962 w 1722437"/>
              <a:gd name="connsiteY9" fmla="*/ 46623 h 150812"/>
              <a:gd name="connsiteX10" fmla="*/ 1654999 w 1722437"/>
              <a:gd name="connsiteY10" fmla="*/ 85754 h 150812"/>
              <a:gd name="connsiteX11" fmla="*/ 1695956 w 1722437"/>
              <a:gd name="connsiteY11" fmla="*/ 108535 h 150812"/>
              <a:gd name="connsiteX12" fmla="*/ 1669127 w 1722437"/>
              <a:gd name="connsiteY12" fmla="*/ 125680 h 150812"/>
              <a:gd name="connsiteX13" fmla="*/ 1638647 w 1722437"/>
              <a:gd name="connsiteY13" fmla="*/ 100280 h 150812"/>
              <a:gd name="connsiteX14" fmla="*/ 1509107 w 1722437"/>
              <a:gd name="connsiteY14" fmla="*/ 32017 h 150812"/>
              <a:gd name="connsiteX15" fmla="*/ 1542207 w 1722437"/>
              <a:gd name="connsiteY15" fmla="*/ 32017 h 150812"/>
              <a:gd name="connsiteX16" fmla="*/ 1563082 w 1722437"/>
              <a:gd name="connsiteY16" fmla="*/ 51147 h 150812"/>
              <a:gd name="connsiteX17" fmla="*/ 1542207 w 1722437"/>
              <a:gd name="connsiteY17" fmla="*/ 70832 h 150812"/>
              <a:gd name="connsiteX18" fmla="*/ 1509107 w 1722437"/>
              <a:gd name="connsiteY18" fmla="*/ 70832 h 150812"/>
              <a:gd name="connsiteX19" fmla="*/ 1478786 w 1722437"/>
              <a:gd name="connsiteY19" fmla="*/ 146159 h 150812"/>
              <a:gd name="connsiteX20" fmla="*/ 1509107 w 1722437"/>
              <a:gd name="connsiteY20" fmla="*/ 146159 h 150812"/>
              <a:gd name="connsiteX21" fmla="*/ 1509107 w 1722437"/>
              <a:gd name="connsiteY21" fmla="*/ 92422 h 150812"/>
              <a:gd name="connsiteX22" fmla="*/ 1539349 w 1722437"/>
              <a:gd name="connsiteY22" fmla="*/ 92422 h 150812"/>
              <a:gd name="connsiteX23" fmla="*/ 1562288 w 1722437"/>
              <a:gd name="connsiteY23" fmla="*/ 113218 h 150812"/>
              <a:gd name="connsiteX24" fmla="*/ 1567130 w 1722437"/>
              <a:gd name="connsiteY24" fmla="*/ 146159 h 150812"/>
              <a:gd name="connsiteX25" fmla="*/ 1597372 w 1722437"/>
              <a:gd name="connsiteY25" fmla="*/ 146159 h 150812"/>
              <a:gd name="connsiteX26" fmla="*/ 1591578 w 1722437"/>
              <a:gd name="connsiteY26" fmla="*/ 113615 h 150812"/>
              <a:gd name="connsiteX27" fmla="*/ 1571575 w 1722437"/>
              <a:gd name="connsiteY27" fmla="*/ 81389 h 150812"/>
              <a:gd name="connsiteX28" fmla="*/ 1571575 w 1722437"/>
              <a:gd name="connsiteY28" fmla="*/ 81389 h 150812"/>
              <a:gd name="connsiteX29" fmla="*/ 1593324 w 1722437"/>
              <a:gd name="connsiteY29" fmla="*/ 46861 h 150812"/>
              <a:gd name="connsiteX30" fmla="*/ 1555780 w 1722437"/>
              <a:gd name="connsiteY30" fmla="*/ 8840 h 150812"/>
              <a:gd name="connsiteX31" fmla="*/ 1553081 w 1722437"/>
              <a:gd name="connsiteY31" fmla="*/ 8919 h 150812"/>
              <a:gd name="connsiteX32" fmla="*/ 1478786 w 1722437"/>
              <a:gd name="connsiteY32" fmla="*/ 8919 h 150812"/>
              <a:gd name="connsiteX33" fmla="*/ 1353850 w 1722437"/>
              <a:gd name="connsiteY33" fmla="*/ 146159 h 150812"/>
              <a:gd name="connsiteX34" fmla="*/ 1458387 w 1722437"/>
              <a:gd name="connsiteY34" fmla="*/ 146159 h 150812"/>
              <a:gd name="connsiteX35" fmla="*/ 1458387 w 1722437"/>
              <a:gd name="connsiteY35" fmla="*/ 120759 h 150812"/>
              <a:gd name="connsiteX36" fmla="*/ 1384171 w 1722437"/>
              <a:gd name="connsiteY36" fmla="*/ 120759 h 150812"/>
              <a:gd name="connsiteX37" fmla="*/ 1384171 w 1722437"/>
              <a:gd name="connsiteY37" fmla="*/ 87024 h 150812"/>
              <a:gd name="connsiteX38" fmla="*/ 1450846 w 1722437"/>
              <a:gd name="connsiteY38" fmla="*/ 87024 h 150812"/>
              <a:gd name="connsiteX39" fmla="*/ 1450846 w 1722437"/>
              <a:gd name="connsiteY39" fmla="*/ 63212 h 150812"/>
              <a:gd name="connsiteX40" fmla="*/ 1384171 w 1722437"/>
              <a:gd name="connsiteY40" fmla="*/ 63212 h 150812"/>
              <a:gd name="connsiteX41" fmla="*/ 1384171 w 1722437"/>
              <a:gd name="connsiteY41" fmla="*/ 33684 h 150812"/>
              <a:gd name="connsiteX42" fmla="*/ 1456799 w 1722437"/>
              <a:gd name="connsiteY42" fmla="*/ 33684 h 150812"/>
              <a:gd name="connsiteX43" fmla="*/ 1456799 w 1722437"/>
              <a:gd name="connsiteY43" fmla="*/ 8284 h 150812"/>
              <a:gd name="connsiteX44" fmla="*/ 1353612 w 1722437"/>
              <a:gd name="connsiteY44" fmla="*/ 8284 h 150812"/>
              <a:gd name="connsiteX45" fmla="*/ 1310114 w 1722437"/>
              <a:gd name="connsiteY45" fmla="*/ 146159 h 150812"/>
              <a:gd name="connsiteX46" fmla="*/ 1329244 w 1722437"/>
              <a:gd name="connsiteY46" fmla="*/ 146159 h 150812"/>
              <a:gd name="connsiteX47" fmla="*/ 1329244 w 1722437"/>
              <a:gd name="connsiteY47" fmla="*/ 71784 h 150812"/>
              <a:gd name="connsiteX48" fmla="*/ 1271379 w 1722437"/>
              <a:gd name="connsiteY48" fmla="*/ 71784 h 150812"/>
              <a:gd name="connsiteX49" fmla="*/ 1271379 w 1722437"/>
              <a:gd name="connsiteY49" fmla="*/ 94327 h 150812"/>
              <a:gd name="connsiteX50" fmla="*/ 1301859 w 1722437"/>
              <a:gd name="connsiteY50" fmla="*/ 94327 h 150812"/>
              <a:gd name="connsiteX51" fmla="*/ 1271998 w 1722437"/>
              <a:gd name="connsiteY51" fmla="*/ 124156 h 150812"/>
              <a:gd name="connsiteX52" fmla="*/ 1269077 w 1722437"/>
              <a:gd name="connsiteY52" fmla="*/ 124013 h 150812"/>
              <a:gd name="connsiteX53" fmla="*/ 1231612 w 1722437"/>
              <a:gd name="connsiteY53" fmla="*/ 77896 h 150812"/>
              <a:gd name="connsiteX54" fmla="*/ 1269077 w 1722437"/>
              <a:gd name="connsiteY54" fmla="*/ 30668 h 150812"/>
              <a:gd name="connsiteX55" fmla="*/ 1298208 w 1722437"/>
              <a:gd name="connsiteY55" fmla="*/ 53846 h 150812"/>
              <a:gd name="connsiteX56" fmla="*/ 1327100 w 1722437"/>
              <a:gd name="connsiteY56" fmla="*/ 53846 h 150812"/>
              <a:gd name="connsiteX57" fmla="*/ 1269077 w 1722437"/>
              <a:gd name="connsiteY57" fmla="*/ 5189 h 150812"/>
              <a:gd name="connsiteX58" fmla="*/ 1201370 w 1722437"/>
              <a:gd name="connsiteY58" fmla="*/ 77896 h 150812"/>
              <a:gd name="connsiteX59" fmla="*/ 1269077 w 1722437"/>
              <a:gd name="connsiteY59" fmla="*/ 149334 h 150812"/>
              <a:gd name="connsiteX60" fmla="*/ 1306860 w 1722437"/>
              <a:gd name="connsiteY60" fmla="*/ 130363 h 150812"/>
              <a:gd name="connsiteX61" fmla="*/ 1064607 w 1722437"/>
              <a:gd name="connsiteY61" fmla="*/ 146159 h 150812"/>
              <a:gd name="connsiteX62" fmla="*/ 1092944 w 1722437"/>
              <a:gd name="connsiteY62" fmla="*/ 146159 h 150812"/>
              <a:gd name="connsiteX63" fmla="*/ 1092944 w 1722437"/>
              <a:gd name="connsiteY63" fmla="*/ 54004 h 150812"/>
              <a:gd name="connsiteX64" fmla="*/ 1093341 w 1722437"/>
              <a:gd name="connsiteY64" fmla="*/ 54004 h 150812"/>
              <a:gd name="connsiteX65" fmla="*/ 1150650 w 1722437"/>
              <a:gd name="connsiteY65" fmla="*/ 146159 h 150812"/>
              <a:gd name="connsiteX66" fmla="*/ 1180892 w 1722437"/>
              <a:gd name="connsiteY66" fmla="*/ 146159 h 150812"/>
              <a:gd name="connsiteX67" fmla="*/ 1180892 w 1722437"/>
              <a:gd name="connsiteY67" fmla="*/ 8523 h 150812"/>
              <a:gd name="connsiteX68" fmla="*/ 1152555 w 1722437"/>
              <a:gd name="connsiteY68" fmla="*/ 8523 h 150812"/>
              <a:gd name="connsiteX69" fmla="*/ 1152555 w 1722437"/>
              <a:gd name="connsiteY69" fmla="*/ 100836 h 150812"/>
              <a:gd name="connsiteX70" fmla="*/ 1152158 w 1722437"/>
              <a:gd name="connsiteY70" fmla="*/ 100836 h 150812"/>
              <a:gd name="connsiteX71" fmla="*/ 1094690 w 1722437"/>
              <a:gd name="connsiteY71" fmla="*/ 8523 h 150812"/>
              <a:gd name="connsiteX72" fmla="*/ 1064607 w 1722437"/>
              <a:gd name="connsiteY72" fmla="*/ 8523 h 150812"/>
              <a:gd name="connsiteX73" fmla="*/ 985232 w 1722437"/>
              <a:gd name="connsiteY73" fmla="*/ 42416 h 150812"/>
              <a:gd name="connsiteX74" fmla="*/ 985232 w 1722437"/>
              <a:gd name="connsiteY74" fmla="*/ 42416 h 150812"/>
              <a:gd name="connsiteX75" fmla="*/ 1002615 w 1722437"/>
              <a:gd name="connsiteY75" fmla="*/ 92978 h 150812"/>
              <a:gd name="connsiteX76" fmla="*/ 967293 w 1722437"/>
              <a:gd name="connsiteY76" fmla="*/ 92978 h 150812"/>
              <a:gd name="connsiteX77" fmla="*/ 918002 w 1722437"/>
              <a:gd name="connsiteY77" fmla="*/ 146159 h 150812"/>
              <a:gd name="connsiteX78" fmla="*/ 948243 w 1722437"/>
              <a:gd name="connsiteY78" fmla="*/ 146159 h 150812"/>
              <a:gd name="connsiteX79" fmla="*/ 959356 w 1722437"/>
              <a:gd name="connsiteY79" fmla="*/ 115282 h 150812"/>
              <a:gd name="connsiteX80" fmla="*/ 1010870 w 1722437"/>
              <a:gd name="connsiteY80" fmla="*/ 115282 h 150812"/>
              <a:gd name="connsiteX81" fmla="*/ 1021268 w 1722437"/>
              <a:gd name="connsiteY81" fmla="*/ 145921 h 150812"/>
              <a:gd name="connsiteX82" fmla="*/ 1053018 w 1722437"/>
              <a:gd name="connsiteY82" fmla="*/ 145921 h 150812"/>
              <a:gd name="connsiteX83" fmla="*/ 1001504 w 1722437"/>
              <a:gd name="connsiteY83" fmla="*/ 8284 h 150812"/>
              <a:gd name="connsiteX84" fmla="*/ 970468 w 1722437"/>
              <a:gd name="connsiteY84" fmla="*/ 8284 h 150812"/>
              <a:gd name="connsiteX85" fmla="*/ 789731 w 1722437"/>
              <a:gd name="connsiteY85" fmla="*/ 146159 h 150812"/>
              <a:gd name="connsiteX86" fmla="*/ 820053 w 1722437"/>
              <a:gd name="connsiteY86" fmla="*/ 146159 h 150812"/>
              <a:gd name="connsiteX87" fmla="*/ 820053 w 1722437"/>
              <a:gd name="connsiteY87" fmla="*/ 86786 h 150812"/>
              <a:gd name="connsiteX88" fmla="*/ 875615 w 1722437"/>
              <a:gd name="connsiteY88" fmla="*/ 86786 h 150812"/>
              <a:gd name="connsiteX89" fmla="*/ 875615 w 1722437"/>
              <a:gd name="connsiteY89" fmla="*/ 146159 h 150812"/>
              <a:gd name="connsiteX90" fmla="*/ 905857 w 1722437"/>
              <a:gd name="connsiteY90" fmla="*/ 146159 h 150812"/>
              <a:gd name="connsiteX91" fmla="*/ 905857 w 1722437"/>
              <a:gd name="connsiteY91" fmla="*/ 8523 h 150812"/>
              <a:gd name="connsiteX92" fmla="*/ 875615 w 1722437"/>
              <a:gd name="connsiteY92" fmla="*/ 8523 h 150812"/>
              <a:gd name="connsiteX93" fmla="*/ 875615 w 1722437"/>
              <a:gd name="connsiteY93" fmla="*/ 61307 h 150812"/>
              <a:gd name="connsiteX94" fmla="*/ 820053 w 1722437"/>
              <a:gd name="connsiteY94" fmla="*/ 61307 h 150812"/>
              <a:gd name="connsiteX95" fmla="*/ 820053 w 1722437"/>
              <a:gd name="connsiteY95" fmla="*/ 8523 h 150812"/>
              <a:gd name="connsiteX96" fmla="*/ 789493 w 1722437"/>
              <a:gd name="connsiteY96" fmla="*/ 8523 h 150812"/>
              <a:gd name="connsiteX97" fmla="*/ 767983 w 1722437"/>
              <a:gd name="connsiteY97" fmla="*/ 54798 h 150812"/>
              <a:gd name="connsiteX98" fmla="*/ 708610 w 1722437"/>
              <a:gd name="connsiteY98" fmla="*/ 5189 h 150812"/>
              <a:gd name="connsiteX99" fmla="*/ 640903 w 1722437"/>
              <a:gd name="connsiteY99" fmla="*/ 77896 h 150812"/>
              <a:gd name="connsiteX100" fmla="*/ 708610 w 1722437"/>
              <a:gd name="connsiteY100" fmla="*/ 149334 h 150812"/>
              <a:gd name="connsiteX101" fmla="*/ 769094 w 1722437"/>
              <a:gd name="connsiteY101" fmla="*/ 92978 h 150812"/>
              <a:gd name="connsiteX102" fmla="*/ 739805 w 1722437"/>
              <a:gd name="connsiteY102" fmla="*/ 92978 h 150812"/>
              <a:gd name="connsiteX103" fmla="*/ 708610 w 1722437"/>
              <a:gd name="connsiteY103" fmla="*/ 123854 h 150812"/>
              <a:gd name="connsiteX104" fmla="*/ 671145 w 1722437"/>
              <a:gd name="connsiteY104" fmla="*/ 77738 h 150812"/>
              <a:gd name="connsiteX105" fmla="*/ 708610 w 1722437"/>
              <a:gd name="connsiteY105" fmla="*/ 30509 h 150812"/>
              <a:gd name="connsiteX106" fmla="*/ 738614 w 1722437"/>
              <a:gd name="connsiteY106" fmla="*/ 54322 h 150812"/>
              <a:gd name="connsiteX107" fmla="*/ 468342 w 1722437"/>
              <a:gd name="connsiteY107" fmla="*/ 146159 h 150812"/>
              <a:gd name="connsiteX108" fmla="*/ 572800 w 1722437"/>
              <a:gd name="connsiteY108" fmla="*/ 146159 h 150812"/>
              <a:gd name="connsiteX109" fmla="*/ 572800 w 1722437"/>
              <a:gd name="connsiteY109" fmla="*/ 120759 h 150812"/>
              <a:gd name="connsiteX110" fmla="*/ 498584 w 1722437"/>
              <a:gd name="connsiteY110" fmla="*/ 120759 h 150812"/>
              <a:gd name="connsiteX111" fmla="*/ 498584 w 1722437"/>
              <a:gd name="connsiteY111" fmla="*/ 87024 h 150812"/>
              <a:gd name="connsiteX112" fmla="*/ 565338 w 1722437"/>
              <a:gd name="connsiteY112" fmla="*/ 87024 h 150812"/>
              <a:gd name="connsiteX113" fmla="*/ 565338 w 1722437"/>
              <a:gd name="connsiteY113" fmla="*/ 63212 h 150812"/>
              <a:gd name="connsiteX114" fmla="*/ 498584 w 1722437"/>
              <a:gd name="connsiteY114" fmla="*/ 63212 h 150812"/>
              <a:gd name="connsiteX115" fmla="*/ 498584 w 1722437"/>
              <a:gd name="connsiteY115" fmla="*/ 33684 h 150812"/>
              <a:gd name="connsiteX116" fmla="*/ 571291 w 1722437"/>
              <a:gd name="connsiteY116" fmla="*/ 33684 h 150812"/>
              <a:gd name="connsiteX117" fmla="*/ 571291 w 1722437"/>
              <a:gd name="connsiteY117" fmla="*/ 8284 h 150812"/>
              <a:gd name="connsiteX118" fmla="*/ 468104 w 1722437"/>
              <a:gd name="connsiteY118" fmla="*/ 8284 h 150812"/>
              <a:gd name="connsiteX119" fmla="*/ 293717 w 1722437"/>
              <a:gd name="connsiteY119" fmla="*/ 146159 h 150812"/>
              <a:gd name="connsiteX120" fmla="*/ 322054 w 1722437"/>
              <a:gd name="connsiteY120" fmla="*/ 146159 h 150812"/>
              <a:gd name="connsiteX121" fmla="*/ 322054 w 1722437"/>
              <a:gd name="connsiteY121" fmla="*/ 49559 h 150812"/>
              <a:gd name="connsiteX122" fmla="*/ 322054 w 1722437"/>
              <a:gd name="connsiteY122" fmla="*/ 49559 h 150812"/>
              <a:gd name="connsiteX123" fmla="*/ 355788 w 1722437"/>
              <a:gd name="connsiteY123" fmla="*/ 146159 h 150812"/>
              <a:gd name="connsiteX124" fmla="*/ 379125 w 1722437"/>
              <a:gd name="connsiteY124" fmla="*/ 146159 h 150812"/>
              <a:gd name="connsiteX125" fmla="*/ 412938 w 1722437"/>
              <a:gd name="connsiteY125" fmla="*/ 48607 h 150812"/>
              <a:gd name="connsiteX126" fmla="*/ 412938 w 1722437"/>
              <a:gd name="connsiteY126" fmla="*/ 48607 h 150812"/>
              <a:gd name="connsiteX127" fmla="*/ 412938 w 1722437"/>
              <a:gd name="connsiteY127" fmla="*/ 146159 h 150812"/>
              <a:gd name="connsiteX128" fmla="*/ 441275 w 1722437"/>
              <a:gd name="connsiteY128" fmla="*/ 146159 h 150812"/>
              <a:gd name="connsiteX129" fmla="*/ 441275 w 1722437"/>
              <a:gd name="connsiteY129" fmla="*/ 8523 h 150812"/>
              <a:gd name="connsiteX130" fmla="*/ 398730 w 1722437"/>
              <a:gd name="connsiteY130" fmla="*/ 8523 h 150812"/>
              <a:gd name="connsiteX131" fmla="*/ 368806 w 1722437"/>
              <a:gd name="connsiteY131" fmla="*/ 103217 h 150812"/>
              <a:gd name="connsiteX132" fmla="*/ 368806 w 1722437"/>
              <a:gd name="connsiteY132" fmla="*/ 103217 h 150812"/>
              <a:gd name="connsiteX133" fmla="*/ 336580 w 1722437"/>
              <a:gd name="connsiteY133" fmla="*/ 8523 h 150812"/>
              <a:gd name="connsiteX134" fmla="*/ 293955 w 1722437"/>
              <a:gd name="connsiteY134" fmla="*/ 8523 h 150812"/>
              <a:gd name="connsiteX135" fmla="*/ 214342 w 1722437"/>
              <a:gd name="connsiteY135" fmla="*/ 42416 h 150812"/>
              <a:gd name="connsiteX136" fmla="*/ 214342 w 1722437"/>
              <a:gd name="connsiteY136" fmla="*/ 42416 h 150812"/>
              <a:gd name="connsiteX137" fmla="*/ 231725 w 1722437"/>
              <a:gd name="connsiteY137" fmla="*/ 92978 h 150812"/>
              <a:gd name="connsiteX138" fmla="*/ 196006 w 1722437"/>
              <a:gd name="connsiteY138" fmla="*/ 92978 h 150812"/>
              <a:gd name="connsiteX139" fmla="*/ 146556 w 1722437"/>
              <a:gd name="connsiteY139" fmla="*/ 146159 h 150812"/>
              <a:gd name="connsiteX140" fmla="*/ 177194 w 1722437"/>
              <a:gd name="connsiteY140" fmla="*/ 146159 h 150812"/>
              <a:gd name="connsiteX141" fmla="*/ 188069 w 1722437"/>
              <a:gd name="connsiteY141" fmla="*/ 115282 h 150812"/>
              <a:gd name="connsiteX142" fmla="*/ 239583 w 1722437"/>
              <a:gd name="connsiteY142" fmla="*/ 115282 h 150812"/>
              <a:gd name="connsiteX143" fmla="*/ 249743 w 1722437"/>
              <a:gd name="connsiteY143" fmla="*/ 146159 h 150812"/>
              <a:gd name="connsiteX144" fmla="*/ 281493 w 1722437"/>
              <a:gd name="connsiteY144" fmla="*/ 146159 h 150812"/>
              <a:gd name="connsiteX145" fmla="*/ 229899 w 1722437"/>
              <a:gd name="connsiteY145" fmla="*/ 8523 h 150812"/>
              <a:gd name="connsiteX146" fmla="*/ 198864 w 1722437"/>
              <a:gd name="connsiteY146" fmla="*/ 8523 h 150812"/>
              <a:gd name="connsiteX147" fmla="*/ 113615 w 1722437"/>
              <a:gd name="connsiteY147" fmla="*/ 146159 h 150812"/>
              <a:gd name="connsiteX148" fmla="*/ 132903 w 1722437"/>
              <a:gd name="connsiteY148" fmla="*/ 146159 h 150812"/>
              <a:gd name="connsiteX149" fmla="*/ 132903 w 1722437"/>
              <a:gd name="connsiteY149" fmla="*/ 71784 h 150812"/>
              <a:gd name="connsiteX150" fmla="*/ 75118 w 1722437"/>
              <a:gd name="connsiteY150" fmla="*/ 71784 h 150812"/>
              <a:gd name="connsiteX151" fmla="*/ 75118 w 1722437"/>
              <a:gd name="connsiteY151" fmla="*/ 94327 h 150812"/>
              <a:gd name="connsiteX152" fmla="*/ 105598 w 1722437"/>
              <a:gd name="connsiteY152" fmla="*/ 94327 h 150812"/>
              <a:gd name="connsiteX153" fmla="*/ 75739 w 1722437"/>
              <a:gd name="connsiteY153" fmla="*/ 124156 h 150812"/>
              <a:gd name="connsiteX154" fmla="*/ 72816 w 1722437"/>
              <a:gd name="connsiteY154" fmla="*/ 124013 h 150812"/>
              <a:gd name="connsiteX155" fmla="*/ 35431 w 1722437"/>
              <a:gd name="connsiteY155" fmla="*/ 77896 h 150812"/>
              <a:gd name="connsiteX156" fmla="*/ 72816 w 1722437"/>
              <a:gd name="connsiteY156" fmla="*/ 30668 h 150812"/>
              <a:gd name="connsiteX157" fmla="*/ 101947 w 1722437"/>
              <a:gd name="connsiteY157" fmla="*/ 53846 h 150812"/>
              <a:gd name="connsiteX158" fmla="*/ 130681 w 1722437"/>
              <a:gd name="connsiteY158" fmla="*/ 53846 h 150812"/>
              <a:gd name="connsiteX159" fmla="*/ 72658 w 1722437"/>
              <a:gd name="connsiteY159" fmla="*/ 5189 h 150812"/>
              <a:gd name="connsiteX160" fmla="*/ 4951 w 1722437"/>
              <a:gd name="connsiteY160" fmla="*/ 77896 h 150812"/>
              <a:gd name="connsiteX161" fmla="*/ 72658 w 1722437"/>
              <a:gd name="connsiteY161" fmla="*/ 149334 h 150812"/>
              <a:gd name="connsiteX162" fmla="*/ 110440 w 1722437"/>
              <a:gd name="connsiteY162" fmla="*/ 130363 h 150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</a:cxnLst>
            <a:rect l="l" t="t" r="r" b="b"/>
            <a:pathLst>
              <a:path w="1722437" h="150812">
                <a:moveTo>
                  <a:pt x="1609358" y="100518"/>
                </a:moveTo>
                <a:cubicBezTo>
                  <a:pt x="1608961" y="134411"/>
                  <a:pt x="1637457" y="149493"/>
                  <a:pt x="1667937" y="149493"/>
                </a:cubicBezTo>
                <a:cubicBezTo>
                  <a:pt x="1705402" y="149493"/>
                  <a:pt x="1725246" y="130522"/>
                  <a:pt x="1725246" y="105281"/>
                </a:cubicBezTo>
                <a:cubicBezTo>
                  <a:pt x="1725246" y="74086"/>
                  <a:pt x="1694369" y="67736"/>
                  <a:pt x="1684367" y="65196"/>
                </a:cubicBezTo>
                <a:cubicBezTo>
                  <a:pt x="1649839" y="56306"/>
                  <a:pt x="1643251" y="54957"/>
                  <a:pt x="1643251" y="44400"/>
                </a:cubicBezTo>
                <a:cubicBezTo>
                  <a:pt x="1643251" y="33843"/>
                  <a:pt x="1654443" y="28525"/>
                  <a:pt x="1664127" y="28525"/>
                </a:cubicBezTo>
                <a:cubicBezTo>
                  <a:pt x="1678573" y="28525"/>
                  <a:pt x="1690320" y="32732"/>
                  <a:pt x="1691273" y="49321"/>
                </a:cubicBezTo>
                <a:lnTo>
                  <a:pt x="1720562" y="49321"/>
                </a:lnTo>
                <a:cubicBezTo>
                  <a:pt x="1720562" y="17571"/>
                  <a:pt x="1694210" y="4951"/>
                  <a:pt x="1665476" y="4951"/>
                </a:cubicBezTo>
                <a:cubicBezTo>
                  <a:pt x="1640552" y="4951"/>
                  <a:pt x="1613962" y="18524"/>
                  <a:pt x="1613962" y="46623"/>
                </a:cubicBezTo>
                <a:cubicBezTo>
                  <a:pt x="1613962" y="72499"/>
                  <a:pt x="1634599" y="80357"/>
                  <a:pt x="1654999" y="85754"/>
                </a:cubicBezTo>
                <a:cubicBezTo>
                  <a:pt x="1675398" y="91152"/>
                  <a:pt x="1695956" y="93692"/>
                  <a:pt x="1695956" y="108535"/>
                </a:cubicBezTo>
                <a:cubicBezTo>
                  <a:pt x="1695956" y="123378"/>
                  <a:pt x="1679684" y="125680"/>
                  <a:pt x="1669127" y="125680"/>
                </a:cubicBezTo>
                <a:cubicBezTo>
                  <a:pt x="1653252" y="125680"/>
                  <a:pt x="1638647" y="118536"/>
                  <a:pt x="1638647" y="100280"/>
                </a:cubicBezTo>
                <a:close/>
                <a:moveTo>
                  <a:pt x="1509107" y="32017"/>
                </a:moveTo>
                <a:lnTo>
                  <a:pt x="1542207" y="32017"/>
                </a:lnTo>
                <a:cubicBezTo>
                  <a:pt x="1555780" y="32017"/>
                  <a:pt x="1563082" y="37812"/>
                  <a:pt x="1563082" y="51147"/>
                </a:cubicBezTo>
                <a:cubicBezTo>
                  <a:pt x="1563082" y="64482"/>
                  <a:pt x="1555780" y="70832"/>
                  <a:pt x="1542207" y="70832"/>
                </a:cubicBezTo>
                <a:lnTo>
                  <a:pt x="1509107" y="70832"/>
                </a:lnTo>
                <a:close/>
                <a:moveTo>
                  <a:pt x="1478786" y="146159"/>
                </a:moveTo>
                <a:lnTo>
                  <a:pt x="1509107" y="146159"/>
                </a:lnTo>
                <a:lnTo>
                  <a:pt x="1509107" y="92422"/>
                </a:lnTo>
                <a:lnTo>
                  <a:pt x="1539349" y="92422"/>
                </a:lnTo>
                <a:cubicBezTo>
                  <a:pt x="1554589" y="92422"/>
                  <a:pt x="1560145" y="98772"/>
                  <a:pt x="1562288" y="113218"/>
                </a:cubicBezTo>
                <a:cubicBezTo>
                  <a:pt x="1562685" y="124347"/>
                  <a:pt x="1564305" y="135388"/>
                  <a:pt x="1567130" y="146159"/>
                </a:cubicBezTo>
                <a:lnTo>
                  <a:pt x="1597372" y="146159"/>
                </a:lnTo>
                <a:cubicBezTo>
                  <a:pt x="1591975" y="138221"/>
                  <a:pt x="1592213" y="122346"/>
                  <a:pt x="1591578" y="113615"/>
                </a:cubicBezTo>
                <a:cubicBezTo>
                  <a:pt x="1590625" y="99724"/>
                  <a:pt x="1586419" y="85278"/>
                  <a:pt x="1571575" y="81389"/>
                </a:cubicBezTo>
                <a:lnTo>
                  <a:pt x="1571575" y="81389"/>
                </a:lnTo>
                <a:cubicBezTo>
                  <a:pt x="1585736" y="76047"/>
                  <a:pt x="1594618" y="61942"/>
                  <a:pt x="1593324" y="46861"/>
                </a:cubicBezTo>
                <a:cubicBezTo>
                  <a:pt x="1593459" y="25993"/>
                  <a:pt x="1576648" y="8975"/>
                  <a:pt x="1555780" y="8840"/>
                </a:cubicBezTo>
                <a:cubicBezTo>
                  <a:pt x="1554883" y="8832"/>
                  <a:pt x="1553978" y="8864"/>
                  <a:pt x="1553081" y="8919"/>
                </a:cubicBezTo>
                <a:lnTo>
                  <a:pt x="1478786" y="8919"/>
                </a:lnTo>
                <a:close/>
                <a:moveTo>
                  <a:pt x="1353850" y="146159"/>
                </a:moveTo>
                <a:lnTo>
                  <a:pt x="1458387" y="146159"/>
                </a:lnTo>
                <a:lnTo>
                  <a:pt x="1458387" y="120759"/>
                </a:lnTo>
                <a:lnTo>
                  <a:pt x="1384171" y="120759"/>
                </a:lnTo>
                <a:lnTo>
                  <a:pt x="1384171" y="87024"/>
                </a:lnTo>
                <a:lnTo>
                  <a:pt x="1450846" y="87024"/>
                </a:lnTo>
                <a:lnTo>
                  <a:pt x="1450846" y="63212"/>
                </a:lnTo>
                <a:lnTo>
                  <a:pt x="1384171" y="63212"/>
                </a:lnTo>
                <a:lnTo>
                  <a:pt x="1384171" y="33684"/>
                </a:lnTo>
                <a:lnTo>
                  <a:pt x="1456799" y="33684"/>
                </a:lnTo>
                <a:lnTo>
                  <a:pt x="1456799" y="8284"/>
                </a:lnTo>
                <a:lnTo>
                  <a:pt x="1353612" y="8284"/>
                </a:lnTo>
                <a:close/>
                <a:moveTo>
                  <a:pt x="1310114" y="146159"/>
                </a:moveTo>
                <a:lnTo>
                  <a:pt x="1329244" y="146159"/>
                </a:lnTo>
                <a:lnTo>
                  <a:pt x="1329244" y="71784"/>
                </a:lnTo>
                <a:lnTo>
                  <a:pt x="1271379" y="71784"/>
                </a:lnTo>
                <a:lnTo>
                  <a:pt x="1271379" y="94327"/>
                </a:lnTo>
                <a:lnTo>
                  <a:pt x="1301859" y="94327"/>
                </a:lnTo>
                <a:cubicBezTo>
                  <a:pt x="1301851" y="110813"/>
                  <a:pt x="1288485" y="124164"/>
                  <a:pt x="1271998" y="124156"/>
                </a:cubicBezTo>
                <a:cubicBezTo>
                  <a:pt x="1271022" y="124156"/>
                  <a:pt x="1270046" y="124108"/>
                  <a:pt x="1269077" y="124013"/>
                </a:cubicBezTo>
                <a:cubicBezTo>
                  <a:pt x="1241852" y="124013"/>
                  <a:pt x="1231612" y="100836"/>
                  <a:pt x="1231612" y="77896"/>
                </a:cubicBezTo>
                <a:cubicBezTo>
                  <a:pt x="1231612" y="54957"/>
                  <a:pt x="1241852" y="30668"/>
                  <a:pt x="1269077" y="30668"/>
                </a:cubicBezTo>
                <a:cubicBezTo>
                  <a:pt x="1283214" y="30041"/>
                  <a:pt x="1295644" y="39931"/>
                  <a:pt x="1298208" y="53846"/>
                </a:cubicBezTo>
                <a:lnTo>
                  <a:pt x="1327100" y="53846"/>
                </a:lnTo>
                <a:cubicBezTo>
                  <a:pt x="1323846" y="22572"/>
                  <a:pt x="1297176" y="5189"/>
                  <a:pt x="1269077" y="5189"/>
                </a:cubicBezTo>
                <a:cubicBezTo>
                  <a:pt x="1226453" y="5189"/>
                  <a:pt x="1201370" y="36939"/>
                  <a:pt x="1201370" y="77896"/>
                </a:cubicBezTo>
                <a:cubicBezTo>
                  <a:pt x="1201370" y="118854"/>
                  <a:pt x="1226453" y="149334"/>
                  <a:pt x="1269077" y="149334"/>
                </a:cubicBezTo>
                <a:cubicBezTo>
                  <a:pt x="1283976" y="149405"/>
                  <a:pt x="1298017" y="142357"/>
                  <a:pt x="1306860" y="130363"/>
                </a:cubicBezTo>
                <a:close/>
                <a:moveTo>
                  <a:pt x="1064607" y="146159"/>
                </a:moveTo>
                <a:lnTo>
                  <a:pt x="1092944" y="146159"/>
                </a:lnTo>
                <a:lnTo>
                  <a:pt x="1092944" y="54004"/>
                </a:lnTo>
                <a:lnTo>
                  <a:pt x="1093341" y="54004"/>
                </a:lnTo>
                <a:lnTo>
                  <a:pt x="1150650" y="146159"/>
                </a:lnTo>
                <a:lnTo>
                  <a:pt x="1180892" y="146159"/>
                </a:lnTo>
                <a:lnTo>
                  <a:pt x="1180892" y="8523"/>
                </a:lnTo>
                <a:lnTo>
                  <a:pt x="1152555" y="8523"/>
                </a:lnTo>
                <a:lnTo>
                  <a:pt x="1152555" y="100836"/>
                </a:lnTo>
                <a:lnTo>
                  <a:pt x="1152158" y="100836"/>
                </a:lnTo>
                <a:lnTo>
                  <a:pt x="1094690" y="8523"/>
                </a:lnTo>
                <a:lnTo>
                  <a:pt x="1064607" y="8523"/>
                </a:lnTo>
                <a:close/>
                <a:moveTo>
                  <a:pt x="985232" y="42416"/>
                </a:moveTo>
                <a:lnTo>
                  <a:pt x="985232" y="42416"/>
                </a:lnTo>
                <a:lnTo>
                  <a:pt x="1002615" y="92978"/>
                </a:lnTo>
                <a:lnTo>
                  <a:pt x="967293" y="92978"/>
                </a:lnTo>
                <a:close/>
                <a:moveTo>
                  <a:pt x="918002" y="146159"/>
                </a:moveTo>
                <a:lnTo>
                  <a:pt x="948243" y="146159"/>
                </a:lnTo>
                <a:lnTo>
                  <a:pt x="959356" y="115282"/>
                </a:lnTo>
                <a:lnTo>
                  <a:pt x="1010870" y="115282"/>
                </a:lnTo>
                <a:lnTo>
                  <a:pt x="1021268" y="145921"/>
                </a:lnTo>
                <a:lnTo>
                  <a:pt x="1053018" y="145921"/>
                </a:lnTo>
                <a:lnTo>
                  <a:pt x="1001504" y="8284"/>
                </a:lnTo>
                <a:lnTo>
                  <a:pt x="970468" y="8284"/>
                </a:lnTo>
                <a:close/>
                <a:moveTo>
                  <a:pt x="789731" y="146159"/>
                </a:moveTo>
                <a:lnTo>
                  <a:pt x="820053" y="146159"/>
                </a:lnTo>
                <a:lnTo>
                  <a:pt x="820053" y="86786"/>
                </a:lnTo>
                <a:lnTo>
                  <a:pt x="875615" y="86786"/>
                </a:lnTo>
                <a:lnTo>
                  <a:pt x="875615" y="146159"/>
                </a:lnTo>
                <a:lnTo>
                  <a:pt x="905857" y="146159"/>
                </a:lnTo>
                <a:lnTo>
                  <a:pt x="905857" y="8523"/>
                </a:lnTo>
                <a:lnTo>
                  <a:pt x="875615" y="8523"/>
                </a:lnTo>
                <a:lnTo>
                  <a:pt x="875615" y="61307"/>
                </a:lnTo>
                <a:lnTo>
                  <a:pt x="820053" y="61307"/>
                </a:lnTo>
                <a:lnTo>
                  <a:pt x="820053" y="8523"/>
                </a:lnTo>
                <a:lnTo>
                  <a:pt x="789493" y="8523"/>
                </a:lnTo>
                <a:close/>
                <a:moveTo>
                  <a:pt x="767983" y="54798"/>
                </a:moveTo>
                <a:cubicBezTo>
                  <a:pt x="764332" y="23048"/>
                  <a:pt x="738852" y="5189"/>
                  <a:pt x="708610" y="5189"/>
                </a:cubicBezTo>
                <a:cubicBezTo>
                  <a:pt x="665986" y="5189"/>
                  <a:pt x="640903" y="36939"/>
                  <a:pt x="640903" y="77896"/>
                </a:cubicBezTo>
                <a:cubicBezTo>
                  <a:pt x="640903" y="118854"/>
                  <a:pt x="665986" y="149334"/>
                  <a:pt x="708610" y="149334"/>
                </a:cubicBezTo>
                <a:cubicBezTo>
                  <a:pt x="742345" y="149334"/>
                  <a:pt x="765998" y="127347"/>
                  <a:pt x="769094" y="92978"/>
                </a:cubicBezTo>
                <a:lnTo>
                  <a:pt x="739805" y="92978"/>
                </a:lnTo>
                <a:cubicBezTo>
                  <a:pt x="737503" y="111154"/>
                  <a:pt x="727105" y="123854"/>
                  <a:pt x="708610" y="123854"/>
                </a:cubicBezTo>
                <a:cubicBezTo>
                  <a:pt x="681385" y="123854"/>
                  <a:pt x="671145" y="100677"/>
                  <a:pt x="671145" y="77738"/>
                </a:cubicBezTo>
                <a:cubicBezTo>
                  <a:pt x="671145" y="54798"/>
                  <a:pt x="681385" y="30509"/>
                  <a:pt x="708610" y="30509"/>
                </a:cubicBezTo>
                <a:cubicBezTo>
                  <a:pt x="723080" y="30073"/>
                  <a:pt x="735756" y="40130"/>
                  <a:pt x="738614" y="54322"/>
                </a:cubicBezTo>
                <a:close/>
                <a:moveTo>
                  <a:pt x="468342" y="146159"/>
                </a:moveTo>
                <a:lnTo>
                  <a:pt x="572800" y="146159"/>
                </a:lnTo>
                <a:lnTo>
                  <a:pt x="572800" y="120759"/>
                </a:lnTo>
                <a:lnTo>
                  <a:pt x="498584" y="120759"/>
                </a:lnTo>
                <a:lnTo>
                  <a:pt x="498584" y="87024"/>
                </a:lnTo>
                <a:lnTo>
                  <a:pt x="565338" y="87024"/>
                </a:lnTo>
                <a:lnTo>
                  <a:pt x="565338" y="63212"/>
                </a:lnTo>
                <a:lnTo>
                  <a:pt x="498584" y="63212"/>
                </a:lnTo>
                <a:lnTo>
                  <a:pt x="498584" y="33684"/>
                </a:lnTo>
                <a:lnTo>
                  <a:pt x="571291" y="33684"/>
                </a:lnTo>
                <a:lnTo>
                  <a:pt x="571291" y="8284"/>
                </a:lnTo>
                <a:lnTo>
                  <a:pt x="468104" y="8284"/>
                </a:lnTo>
                <a:close/>
                <a:moveTo>
                  <a:pt x="293717" y="146159"/>
                </a:moveTo>
                <a:lnTo>
                  <a:pt x="322054" y="146159"/>
                </a:lnTo>
                <a:lnTo>
                  <a:pt x="322054" y="49559"/>
                </a:lnTo>
                <a:lnTo>
                  <a:pt x="322054" y="49559"/>
                </a:lnTo>
                <a:lnTo>
                  <a:pt x="355788" y="146159"/>
                </a:lnTo>
                <a:lnTo>
                  <a:pt x="379125" y="146159"/>
                </a:lnTo>
                <a:lnTo>
                  <a:pt x="412938" y="48607"/>
                </a:lnTo>
                <a:lnTo>
                  <a:pt x="412938" y="48607"/>
                </a:lnTo>
                <a:lnTo>
                  <a:pt x="412938" y="146159"/>
                </a:lnTo>
                <a:lnTo>
                  <a:pt x="441275" y="146159"/>
                </a:lnTo>
                <a:lnTo>
                  <a:pt x="441275" y="8523"/>
                </a:lnTo>
                <a:lnTo>
                  <a:pt x="398730" y="8523"/>
                </a:lnTo>
                <a:lnTo>
                  <a:pt x="368806" y="103217"/>
                </a:lnTo>
                <a:lnTo>
                  <a:pt x="368806" y="103217"/>
                </a:lnTo>
                <a:lnTo>
                  <a:pt x="336580" y="8523"/>
                </a:lnTo>
                <a:lnTo>
                  <a:pt x="293955" y="8523"/>
                </a:lnTo>
                <a:close/>
                <a:moveTo>
                  <a:pt x="214342" y="42416"/>
                </a:moveTo>
                <a:lnTo>
                  <a:pt x="214342" y="42416"/>
                </a:lnTo>
                <a:lnTo>
                  <a:pt x="231725" y="92978"/>
                </a:lnTo>
                <a:lnTo>
                  <a:pt x="196006" y="92978"/>
                </a:lnTo>
                <a:close/>
                <a:moveTo>
                  <a:pt x="146556" y="146159"/>
                </a:moveTo>
                <a:lnTo>
                  <a:pt x="177194" y="146159"/>
                </a:lnTo>
                <a:lnTo>
                  <a:pt x="188069" y="115282"/>
                </a:lnTo>
                <a:lnTo>
                  <a:pt x="239583" y="115282"/>
                </a:lnTo>
                <a:lnTo>
                  <a:pt x="249743" y="146159"/>
                </a:lnTo>
                <a:lnTo>
                  <a:pt x="281493" y="146159"/>
                </a:lnTo>
                <a:lnTo>
                  <a:pt x="229899" y="8523"/>
                </a:lnTo>
                <a:lnTo>
                  <a:pt x="198864" y="8523"/>
                </a:lnTo>
                <a:close/>
                <a:moveTo>
                  <a:pt x="113615" y="146159"/>
                </a:moveTo>
                <a:lnTo>
                  <a:pt x="132903" y="146159"/>
                </a:lnTo>
                <a:lnTo>
                  <a:pt x="132903" y="71784"/>
                </a:lnTo>
                <a:lnTo>
                  <a:pt x="75118" y="71784"/>
                </a:lnTo>
                <a:lnTo>
                  <a:pt x="75118" y="94327"/>
                </a:lnTo>
                <a:lnTo>
                  <a:pt x="105598" y="94327"/>
                </a:lnTo>
                <a:cubicBezTo>
                  <a:pt x="105590" y="110813"/>
                  <a:pt x="92222" y="124164"/>
                  <a:pt x="75739" y="124156"/>
                </a:cubicBezTo>
                <a:cubicBezTo>
                  <a:pt x="74763" y="124156"/>
                  <a:pt x="73788" y="124108"/>
                  <a:pt x="72816" y="124013"/>
                </a:cubicBezTo>
                <a:cubicBezTo>
                  <a:pt x="45591" y="124013"/>
                  <a:pt x="35431" y="100836"/>
                  <a:pt x="35431" y="77896"/>
                </a:cubicBezTo>
                <a:cubicBezTo>
                  <a:pt x="35431" y="54957"/>
                  <a:pt x="45591" y="30668"/>
                  <a:pt x="72816" y="30668"/>
                </a:cubicBezTo>
                <a:cubicBezTo>
                  <a:pt x="86963" y="30001"/>
                  <a:pt x="99417" y="39915"/>
                  <a:pt x="101947" y="53846"/>
                </a:cubicBezTo>
                <a:lnTo>
                  <a:pt x="130681" y="53846"/>
                </a:lnTo>
                <a:cubicBezTo>
                  <a:pt x="127426" y="22572"/>
                  <a:pt x="100836" y="5189"/>
                  <a:pt x="72658" y="5189"/>
                </a:cubicBezTo>
                <a:cubicBezTo>
                  <a:pt x="30033" y="5189"/>
                  <a:pt x="4951" y="36939"/>
                  <a:pt x="4951" y="77896"/>
                </a:cubicBezTo>
                <a:cubicBezTo>
                  <a:pt x="4951" y="118854"/>
                  <a:pt x="30033" y="149334"/>
                  <a:pt x="72658" y="149334"/>
                </a:cubicBezTo>
                <a:cubicBezTo>
                  <a:pt x="87564" y="149429"/>
                  <a:pt x="101614" y="142373"/>
                  <a:pt x="110440" y="130363"/>
                </a:cubicBezTo>
                <a:close/>
              </a:path>
            </a:pathLst>
          </a:custGeom>
          <a:solidFill>
            <a:schemeClr val="bg1"/>
          </a:solidFill>
          <a:ln w="7921" cap="flat">
            <a:noFill/>
            <a:prstDash val="solid"/>
            <a:miter/>
          </a:ln>
        </p:spPr>
        <p:txBody>
          <a:bodyPr rtlCol="0" anchor="ctr"/>
          <a:lstStyle/>
          <a:p>
            <a:endParaRPr lang="sv-SE" noProof="0" dirty="0"/>
          </a:p>
        </p:txBody>
      </p:sp>
      <p:pic>
        <p:nvPicPr>
          <p:cNvPr id="142" name="IpsosLogo">
            <a:extLst>
              <a:ext uri="{FF2B5EF4-FFF2-40B4-BE49-F238E27FC236}">
                <a16:creationId xmlns:a16="http://schemas.microsoft.com/office/drawing/2014/main" id="{1DB47704-D745-431D-A16C-802163D087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30260" y="5358931"/>
            <a:ext cx="863743" cy="791160"/>
          </a:xfrm>
          <a:prstGeom prst="rect">
            <a:avLst/>
          </a:prstGeom>
        </p:spPr>
      </p:pic>
      <p:sp>
        <p:nvSpPr>
          <p:cNvPr id="85" name="Ipsos Copyright">
            <a:extLst>
              <a:ext uri="{FF2B5EF4-FFF2-40B4-BE49-F238E27FC236}">
                <a16:creationId xmlns:a16="http://schemas.microsoft.com/office/drawing/2014/main" id="{F93510CD-33D1-4CD5-B595-D271C60E587A}"/>
              </a:ext>
            </a:extLst>
          </p:cNvPr>
          <p:cNvSpPr txBox="1"/>
          <p:nvPr userDrawn="1"/>
        </p:nvSpPr>
        <p:spPr>
          <a:xfrm>
            <a:off x="7000150" y="6368649"/>
            <a:ext cx="4593853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sv-SE" sz="900">
                <a:solidFill>
                  <a:schemeClr val="bg1"/>
                </a:solidFill>
              </a:rPr>
              <a:t>© 2020 Ipsos. All rights reserved. Contains Ipsos' Confidential and Proprietary information and may not be disclosed or reproduced without the prior written consent of Ipsos.</a:t>
            </a:r>
            <a:endParaRPr lang="sv-SE" sz="900" dirty="0">
              <a:solidFill>
                <a:schemeClr val="bg1"/>
              </a:solidFill>
            </a:endParaRPr>
          </a:p>
        </p:txBody>
      </p:sp>
      <p:sp>
        <p:nvSpPr>
          <p:cNvPr id="143" name="Thank">
            <a:extLst>
              <a:ext uri="{FF2B5EF4-FFF2-40B4-BE49-F238E27FC236}">
                <a16:creationId xmlns:a16="http://schemas.microsoft.com/office/drawing/2014/main" id="{1A3A6828-A207-47ED-B01B-C61279E8A409}"/>
              </a:ext>
            </a:extLst>
          </p:cNvPr>
          <p:cNvSpPr txBox="1"/>
          <p:nvPr userDrawn="1"/>
        </p:nvSpPr>
        <p:spPr>
          <a:xfrm>
            <a:off x="631150" y="156304"/>
            <a:ext cx="3231654" cy="110799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 sz="7200" b="1">
                <a:solidFill>
                  <a:schemeClr val="bg1"/>
                </a:solidFill>
                <a:latin typeface="+mn-lt"/>
              </a:rPr>
              <a:t>THANK</a:t>
            </a:r>
            <a:endParaRPr lang="sv-SE" sz="7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4" name="You">
            <a:extLst>
              <a:ext uri="{FF2B5EF4-FFF2-40B4-BE49-F238E27FC236}">
                <a16:creationId xmlns:a16="http://schemas.microsoft.com/office/drawing/2014/main" id="{0BA29790-54EF-4F09-9996-A8A16E559564}"/>
              </a:ext>
            </a:extLst>
          </p:cNvPr>
          <p:cNvSpPr txBox="1"/>
          <p:nvPr userDrawn="1"/>
        </p:nvSpPr>
        <p:spPr>
          <a:xfrm>
            <a:off x="631150" y="1226567"/>
            <a:ext cx="3232800" cy="1090066"/>
          </a:xfrm>
          <a:prstGeom prst="rect">
            <a:avLst/>
          </a:prstGeom>
          <a:solidFill>
            <a:schemeClr val="tx2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sv-SE" sz="7200" b="1">
                <a:solidFill>
                  <a:schemeClr val="bg1"/>
                </a:solidFill>
                <a:latin typeface="+mn-lt"/>
              </a:rPr>
              <a:t>YOU!</a:t>
            </a:r>
            <a:endParaRPr lang="sv-SE" sz="7200" b="1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202" name="Icons04">
            <a:extLst>
              <a:ext uri="{FF2B5EF4-FFF2-40B4-BE49-F238E27FC236}">
                <a16:creationId xmlns:a16="http://schemas.microsoft.com/office/drawing/2014/main" id="{E4FCDA43-2282-4A8F-A7FE-FAAEC5C0B33D}"/>
              </a:ext>
            </a:extLst>
          </p:cNvPr>
          <p:cNvGrpSpPr/>
          <p:nvPr userDrawn="1"/>
        </p:nvGrpSpPr>
        <p:grpSpPr>
          <a:xfrm>
            <a:off x="5267422" y="4875303"/>
            <a:ext cx="464690" cy="562031"/>
            <a:chOff x="631150" y="4043586"/>
            <a:chExt cx="464690" cy="562031"/>
          </a:xfrm>
        </p:grpSpPr>
        <p:cxnSp>
          <p:nvCxnSpPr>
            <p:cNvPr id="203" name="Hline">
              <a:extLst>
                <a:ext uri="{FF2B5EF4-FFF2-40B4-BE49-F238E27FC236}">
                  <a16:creationId xmlns:a16="http://schemas.microsoft.com/office/drawing/2014/main" id="{3611D117-49D9-4843-A11C-F3A3F18E82F9}"/>
                </a:ext>
              </a:extLst>
            </p:cNvPr>
            <p:cNvCxnSpPr>
              <a:cxnSpLocks/>
            </p:cNvCxnSpPr>
            <p:nvPr/>
          </p:nvCxnSpPr>
          <p:spPr>
            <a:xfrm>
              <a:off x="631150" y="4043586"/>
              <a:ext cx="46469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4" name="IconPhone">
              <a:extLst>
                <a:ext uri="{FF2B5EF4-FFF2-40B4-BE49-F238E27FC236}">
                  <a16:creationId xmlns:a16="http://schemas.microsoft.com/office/drawing/2014/main" id="{501137B8-7E91-49D5-826A-B2654A47657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425617"/>
              <a:ext cx="180000" cy="180000"/>
              <a:chOff x="2703390" y="3158472"/>
              <a:chExt cx="960114" cy="960114"/>
            </a:xfrm>
          </p:grpSpPr>
          <p:sp>
            <p:nvSpPr>
              <p:cNvPr id="212" name="Ellipse 125">
                <a:extLst>
                  <a:ext uri="{FF2B5EF4-FFF2-40B4-BE49-F238E27FC236}">
                    <a16:creationId xmlns:a16="http://schemas.microsoft.com/office/drawing/2014/main" id="{3B8A5292-316D-44AF-9FC2-85637FD9291F}"/>
                  </a:ext>
                </a:extLst>
              </p:cNvPr>
              <p:cNvSpPr/>
              <p:nvPr/>
            </p:nvSpPr>
            <p:spPr>
              <a:xfrm>
                <a:off x="2703390" y="3158472"/>
                <a:ext cx="960114" cy="960114"/>
              </a:xfrm>
              <a:prstGeom prst="ellipse">
                <a:avLst/>
              </a:prstGeom>
              <a:solidFill>
                <a:schemeClr val="accent1"/>
              </a:solidFill>
              <a:ln w="6350" cap="rnd">
                <a:solidFill>
                  <a:schemeClr val="accent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213" name="Group 4">
                <a:extLst>
                  <a:ext uri="{FF2B5EF4-FFF2-40B4-BE49-F238E27FC236}">
                    <a16:creationId xmlns:a16="http://schemas.microsoft.com/office/drawing/2014/main" id="{AEFFA674-A388-4E20-9B1F-BF88AE876176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912386" y="3366720"/>
                <a:ext cx="542122" cy="543618"/>
                <a:chOff x="2638" y="958"/>
                <a:chExt cx="1087" cy="1090"/>
              </a:xfrm>
              <a:noFill/>
            </p:grpSpPr>
            <p:sp>
              <p:nvSpPr>
                <p:cNvPr id="214" name="Freeform 5">
                  <a:extLst>
                    <a:ext uri="{FF2B5EF4-FFF2-40B4-BE49-F238E27FC236}">
                      <a16:creationId xmlns:a16="http://schemas.microsoft.com/office/drawing/2014/main" id="{FEBC34DB-113D-43A7-8C06-22C12B7C88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8" y="958"/>
                  <a:ext cx="1087" cy="1090"/>
                </a:xfrm>
                <a:custGeom>
                  <a:avLst/>
                  <a:gdLst>
                    <a:gd name="T0" fmla="*/ 8 w 886"/>
                    <a:gd name="T1" fmla="*/ 49 h 887"/>
                    <a:gd name="T2" fmla="*/ 5 w 886"/>
                    <a:gd name="T3" fmla="*/ 101 h 887"/>
                    <a:gd name="T4" fmla="*/ 273 w 886"/>
                    <a:gd name="T5" fmla="*/ 616 h 887"/>
                    <a:gd name="T6" fmla="*/ 786 w 886"/>
                    <a:gd name="T7" fmla="*/ 883 h 887"/>
                    <a:gd name="T8" fmla="*/ 839 w 886"/>
                    <a:gd name="T9" fmla="*/ 879 h 887"/>
                    <a:gd name="T10" fmla="*/ 851 w 886"/>
                    <a:gd name="T11" fmla="*/ 863 h 887"/>
                    <a:gd name="T12" fmla="*/ 883 w 886"/>
                    <a:gd name="T13" fmla="*/ 721 h 887"/>
                    <a:gd name="T14" fmla="*/ 871 w 886"/>
                    <a:gd name="T15" fmla="*/ 686 h 887"/>
                    <a:gd name="T16" fmla="*/ 708 w 886"/>
                    <a:gd name="T17" fmla="*/ 617 h 887"/>
                    <a:gd name="T18" fmla="*/ 652 w 886"/>
                    <a:gd name="T19" fmla="*/ 630 h 887"/>
                    <a:gd name="T20" fmla="*/ 632 w 886"/>
                    <a:gd name="T21" fmla="*/ 664 h 887"/>
                    <a:gd name="T22" fmla="*/ 601 w 886"/>
                    <a:gd name="T23" fmla="*/ 687 h 887"/>
                    <a:gd name="T24" fmla="*/ 363 w 886"/>
                    <a:gd name="T25" fmla="*/ 524 h 887"/>
                    <a:gd name="T26" fmla="*/ 194 w 886"/>
                    <a:gd name="T27" fmla="*/ 281 h 887"/>
                    <a:gd name="T28" fmla="*/ 217 w 886"/>
                    <a:gd name="T29" fmla="*/ 250 h 887"/>
                    <a:gd name="T30" fmla="*/ 251 w 886"/>
                    <a:gd name="T31" fmla="*/ 231 h 887"/>
                    <a:gd name="T32" fmla="*/ 264 w 886"/>
                    <a:gd name="T33" fmla="*/ 175 h 887"/>
                    <a:gd name="T34" fmla="*/ 215 w 886"/>
                    <a:gd name="T35" fmla="*/ 38 h 887"/>
                    <a:gd name="T36" fmla="*/ 167 w 886"/>
                    <a:gd name="T37" fmla="*/ 4 h 887"/>
                    <a:gd name="T38" fmla="*/ 24 w 886"/>
                    <a:gd name="T39" fmla="*/ 36 h 887"/>
                    <a:gd name="T40" fmla="*/ 8 w 886"/>
                    <a:gd name="T41" fmla="*/ 49 h 8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886" h="887">
                      <a:moveTo>
                        <a:pt x="8" y="49"/>
                      </a:moveTo>
                      <a:cubicBezTo>
                        <a:pt x="0" y="62"/>
                        <a:pt x="1" y="82"/>
                        <a:pt x="5" y="101"/>
                      </a:cubicBezTo>
                      <a:cubicBezTo>
                        <a:pt x="40" y="301"/>
                        <a:pt x="137" y="480"/>
                        <a:pt x="273" y="616"/>
                      </a:cubicBezTo>
                      <a:cubicBezTo>
                        <a:pt x="409" y="752"/>
                        <a:pt x="593" y="854"/>
                        <a:pt x="786" y="883"/>
                      </a:cubicBezTo>
                      <a:cubicBezTo>
                        <a:pt x="806" y="886"/>
                        <a:pt x="825" y="887"/>
                        <a:pt x="839" y="879"/>
                      </a:cubicBezTo>
                      <a:cubicBezTo>
                        <a:pt x="844" y="876"/>
                        <a:pt x="850" y="871"/>
                        <a:pt x="851" y="863"/>
                      </a:cubicBezTo>
                      <a:cubicBezTo>
                        <a:pt x="883" y="721"/>
                        <a:pt x="883" y="721"/>
                        <a:pt x="883" y="721"/>
                      </a:cubicBezTo>
                      <a:cubicBezTo>
                        <a:pt x="886" y="709"/>
                        <a:pt x="881" y="696"/>
                        <a:pt x="871" y="686"/>
                      </a:cubicBezTo>
                      <a:cubicBezTo>
                        <a:pt x="866" y="681"/>
                        <a:pt x="759" y="642"/>
                        <a:pt x="708" y="617"/>
                      </a:cubicBezTo>
                      <a:cubicBezTo>
                        <a:pt x="687" y="607"/>
                        <a:pt x="662" y="613"/>
                        <a:pt x="652" y="630"/>
                      </a:cubicBezTo>
                      <a:cubicBezTo>
                        <a:pt x="632" y="664"/>
                        <a:pt x="632" y="664"/>
                        <a:pt x="632" y="664"/>
                      </a:cubicBezTo>
                      <a:cubicBezTo>
                        <a:pt x="625" y="676"/>
                        <a:pt x="614" y="684"/>
                        <a:pt x="601" y="687"/>
                      </a:cubicBezTo>
                      <a:cubicBezTo>
                        <a:pt x="551" y="700"/>
                        <a:pt x="397" y="558"/>
                        <a:pt x="363" y="524"/>
                      </a:cubicBezTo>
                      <a:cubicBezTo>
                        <a:pt x="328" y="489"/>
                        <a:pt x="181" y="331"/>
                        <a:pt x="194" y="281"/>
                      </a:cubicBezTo>
                      <a:cubicBezTo>
                        <a:pt x="197" y="268"/>
                        <a:pt x="206" y="257"/>
                        <a:pt x="217" y="250"/>
                      </a:cubicBezTo>
                      <a:cubicBezTo>
                        <a:pt x="247" y="233"/>
                        <a:pt x="239" y="238"/>
                        <a:pt x="251" y="231"/>
                      </a:cubicBezTo>
                      <a:cubicBezTo>
                        <a:pt x="269" y="220"/>
                        <a:pt x="275" y="196"/>
                        <a:pt x="264" y="175"/>
                      </a:cubicBezTo>
                      <a:cubicBezTo>
                        <a:pt x="242" y="129"/>
                        <a:pt x="229" y="87"/>
                        <a:pt x="215" y="38"/>
                      </a:cubicBezTo>
                      <a:cubicBezTo>
                        <a:pt x="208" y="17"/>
                        <a:pt x="188" y="0"/>
                        <a:pt x="167" y="4"/>
                      </a:cubicBezTo>
                      <a:cubicBezTo>
                        <a:pt x="167" y="4"/>
                        <a:pt x="165" y="5"/>
                        <a:pt x="24" y="36"/>
                      </a:cubicBezTo>
                      <a:cubicBezTo>
                        <a:pt x="16" y="38"/>
                        <a:pt x="11" y="44"/>
                        <a:pt x="8" y="49"/>
                      </a:cubicBezTo>
                      <a:close/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15" name="Freeform 6">
                  <a:extLst>
                    <a:ext uri="{FF2B5EF4-FFF2-40B4-BE49-F238E27FC236}">
                      <a16:creationId xmlns:a16="http://schemas.microsoft.com/office/drawing/2014/main" id="{796E2262-33A9-40F4-9E81-022677F13D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1108"/>
                  <a:ext cx="344" cy="345"/>
                </a:xfrm>
                <a:custGeom>
                  <a:avLst/>
                  <a:gdLst>
                    <a:gd name="T0" fmla="*/ 0 w 281"/>
                    <a:gd name="T1" fmla="*/ 0 h 281"/>
                    <a:gd name="T2" fmla="*/ 281 w 281"/>
                    <a:gd name="T3" fmla="*/ 281 h 2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81" h="281">
                      <a:moveTo>
                        <a:pt x="0" y="0"/>
                      </a:moveTo>
                      <a:cubicBezTo>
                        <a:pt x="155" y="0"/>
                        <a:pt x="281" y="126"/>
                        <a:pt x="281" y="28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16" name="Freeform 7">
                  <a:extLst>
                    <a:ext uri="{FF2B5EF4-FFF2-40B4-BE49-F238E27FC236}">
                      <a16:creationId xmlns:a16="http://schemas.microsoft.com/office/drawing/2014/main" id="{A6AF8913-8B91-47AD-8F2A-1D02E467A7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961"/>
                  <a:ext cx="491" cy="492"/>
                </a:xfrm>
                <a:custGeom>
                  <a:avLst/>
                  <a:gdLst>
                    <a:gd name="T0" fmla="*/ 0 w 400"/>
                    <a:gd name="T1" fmla="*/ 0 h 401"/>
                    <a:gd name="T2" fmla="*/ 400 w 400"/>
                    <a:gd name="T3" fmla="*/ 401 h 4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400" h="401">
                      <a:moveTo>
                        <a:pt x="0" y="0"/>
                      </a:moveTo>
                      <a:cubicBezTo>
                        <a:pt x="221" y="0"/>
                        <a:pt x="400" y="180"/>
                        <a:pt x="400" y="40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205" name="IconEmail">
              <a:extLst>
                <a:ext uri="{FF2B5EF4-FFF2-40B4-BE49-F238E27FC236}">
                  <a16:creationId xmlns:a16="http://schemas.microsoft.com/office/drawing/2014/main" id="{BD1FAC7E-C760-494E-AAE7-71E43DE6F31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162565"/>
              <a:ext cx="180000" cy="180000"/>
              <a:chOff x="2703390" y="4365085"/>
              <a:chExt cx="960114" cy="960114"/>
            </a:xfrm>
          </p:grpSpPr>
          <p:sp>
            <p:nvSpPr>
              <p:cNvPr id="206" name="Ellipse 125">
                <a:extLst>
                  <a:ext uri="{FF2B5EF4-FFF2-40B4-BE49-F238E27FC236}">
                    <a16:creationId xmlns:a16="http://schemas.microsoft.com/office/drawing/2014/main" id="{4A4FCD1B-0193-4D75-8698-F3279E0CF24A}"/>
                  </a:ext>
                </a:extLst>
              </p:cNvPr>
              <p:cNvSpPr/>
              <p:nvPr/>
            </p:nvSpPr>
            <p:spPr>
              <a:xfrm>
                <a:off x="2703390" y="4365085"/>
                <a:ext cx="960114" cy="960114"/>
              </a:xfrm>
              <a:prstGeom prst="ellipse">
                <a:avLst/>
              </a:prstGeom>
              <a:solidFill>
                <a:schemeClr val="accent1"/>
              </a:solidFill>
              <a:ln w="6350" cap="rnd">
                <a:solidFill>
                  <a:schemeClr val="accent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25BFD7AB-B859-4313-9D34-82465D7FB512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86170" y="4635603"/>
                <a:ext cx="594554" cy="419078"/>
                <a:chOff x="4562584" y="4650255"/>
                <a:chExt cx="457200" cy="322263"/>
              </a:xfrm>
            </p:grpSpPr>
            <p:sp>
              <p:nvSpPr>
                <p:cNvPr id="208" name="Line 20">
                  <a:extLst>
                    <a:ext uri="{FF2B5EF4-FFF2-40B4-BE49-F238E27FC236}">
                      <a16:creationId xmlns:a16="http://schemas.microsoft.com/office/drawing/2014/main" id="{50DDE18F-EE4B-493E-81D2-9247309F24E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67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209" name="Freeform 21">
                  <a:extLst>
                    <a:ext uri="{FF2B5EF4-FFF2-40B4-BE49-F238E27FC236}">
                      <a16:creationId xmlns:a16="http://schemas.microsoft.com/office/drawing/2014/main" id="{9815CE9F-52D2-4364-9343-8E9D5781A6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62584" y="4650255"/>
                  <a:ext cx="457200" cy="322263"/>
                </a:xfrm>
                <a:custGeom>
                  <a:avLst/>
                  <a:gdLst>
                    <a:gd name="T0" fmla="*/ 0 w 108"/>
                    <a:gd name="T1" fmla="*/ 40 h 76"/>
                    <a:gd name="T2" fmla="*/ 0 w 108"/>
                    <a:gd name="T3" fmla="*/ 8 h 76"/>
                    <a:gd name="T4" fmla="*/ 8 w 108"/>
                    <a:gd name="T5" fmla="*/ 0 h 76"/>
                    <a:gd name="T6" fmla="*/ 100 w 108"/>
                    <a:gd name="T7" fmla="*/ 0 h 76"/>
                    <a:gd name="T8" fmla="*/ 108 w 108"/>
                    <a:gd name="T9" fmla="*/ 8 h 76"/>
                    <a:gd name="T10" fmla="*/ 108 w 108"/>
                    <a:gd name="T11" fmla="*/ 68 h 76"/>
                    <a:gd name="T12" fmla="*/ 100 w 108"/>
                    <a:gd name="T13" fmla="*/ 76 h 76"/>
                    <a:gd name="T14" fmla="*/ 8 w 108"/>
                    <a:gd name="T15" fmla="*/ 76 h 76"/>
                    <a:gd name="T16" fmla="*/ 0 w 108"/>
                    <a:gd name="T17" fmla="*/ 68 h 76"/>
                    <a:gd name="T18" fmla="*/ 0 w 108"/>
                    <a:gd name="T19" fmla="*/ 52 h 76"/>
                    <a:gd name="connsiteX0" fmla="*/ 0 w 10000"/>
                    <a:gd name="connsiteY0" fmla="*/ 5263 h 10000"/>
                    <a:gd name="connsiteX1" fmla="*/ 0 w 10000"/>
                    <a:gd name="connsiteY1" fmla="*/ 1053 h 10000"/>
                    <a:gd name="connsiteX2" fmla="*/ 741 w 10000"/>
                    <a:gd name="connsiteY2" fmla="*/ 0 h 10000"/>
                    <a:gd name="connsiteX3" fmla="*/ 9259 w 10000"/>
                    <a:gd name="connsiteY3" fmla="*/ 0 h 10000"/>
                    <a:gd name="connsiteX4" fmla="*/ 10000 w 10000"/>
                    <a:gd name="connsiteY4" fmla="*/ 1053 h 10000"/>
                    <a:gd name="connsiteX5" fmla="*/ 10000 w 10000"/>
                    <a:gd name="connsiteY5" fmla="*/ 8947 h 10000"/>
                    <a:gd name="connsiteX6" fmla="*/ 9259 w 10000"/>
                    <a:gd name="connsiteY6" fmla="*/ 10000 h 10000"/>
                    <a:gd name="connsiteX7" fmla="*/ 741 w 10000"/>
                    <a:gd name="connsiteY7" fmla="*/ 10000 h 10000"/>
                    <a:gd name="connsiteX8" fmla="*/ 0 w 10000"/>
                    <a:gd name="connsiteY8" fmla="*/ 8947 h 10000"/>
                    <a:gd name="connsiteX9" fmla="*/ 0 w 10000"/>
                    <a:gd name="connsiteY9" fmla="*/ 6842 h 10000"/>
                    <a:gd name="connsiteX10" fmla="*/ 0 w 10000"/>
                    <a:gd name="connsiteY10" fmla="*/ 5263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0000" h="10000">
                      <a:moveTo>
                        <a:pt x="0" y="5263"/>
                      </a:moveTo>
                      <a:lnTo>
                        <a:pt x="0" y="1053"/>
                      </a:lnTo>
                      <a:cubicBezTo>
                        <a:pt x="0" y="526"/>
                        <a:pt x="370" y="0"/>
                        <a:pt x="741" y="0"/>
                      </a:cubicBezTo>
                      <a:lnTo>
                        <a:pt x="9259" y="0"/>
                      </a:lnTo>
                      <a:cubicBezTo>
                        <a:pt x="9630" y="0"/>
                        <a:pt x="10000" y="526"/>
                        <a:pt x="10000" y="1053"/>
                      </a:cubicBezTo>
                      <a:lnTo>
                        <a:pt x="10000" y="8947"/>
                      </a:lnTo>
                      <a:cubicBezTo>
                        <a:pt x="10000" y="9474"/>
                        <a:pt x="9630" y="10000"/>
                        <a:pt x="9259" y="10000"/>
                      </a:cubicBezTo>
                      <a:lnTo>
                        <a:pt x="741" y="10000"/>
                      </a:lnTo>
                      <a:cubicBezTo>
                        <a:pt x="370" y="10000"/>
                        <a:pt x="0" y="9474"/>
                        <a:pt x="0" y="8947"/>
                      </a:cubicBezTo>
                      <a:lnTo>
                        <a:pt x="0" y="6842"/>
                      </a:lnTo>
                      <a:lnTo>
                        <a:pt x="0" y="5263"/>
                      </a:lnTo>
                      <a:close/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210" name="Freeform 22">
                  <a:extLst>
                    <a:ext uri="{FF2B5EF4-FFF2-40B4-BE49-F238E27FC236}">
                      <a16:creationId xmlns:a16="http://schemas.microsoft.com/office/drawing/2014/main" id="{970254B2-4B4B-4668-9075-98479A738C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13384" y="4701055"/>
                  <a:ext cx="355600" cy="152400"/>
                </a:xfrm>
                <a:custGeom>
                  <a:avLst/>
                  <a:gdLst>
                    <a:gd name="T0" fmla="*/ 0 w 84"/>
                    <a:gd name="T1" fmla="*/ 0 h 36"/>
                    <a:gd name="T2" fmla="*/ 32 w 84"/>
                    <a:gd name="T3" fmla="*/ 32 h 36"/>
                    <a:gd name="T4" fmla="*/ 52 w 84"/>
                    <a:gd name="T5" fmla="*/ 32 h 36"/>
                    <a:gd name="T6" fmla="*/ 84 w 84"/>
                    <a:gd name="T7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4" h="36">
                      <a:moveTo>
                        <a:pt x="0" y="0"/>
                      </a:moveTo>
                      <a:cubicBezTo>
                        <a:pt x="32" y="32"/>
                        <a:pt x="32" y="32"/>
                        <a:pt x="32" y="32"/>
                      </a:cubicBezTo>
                      <a:cubicBezTo>
                        <a:pt x="37" y="36"/>
                        <a:pt x="47" y="36"/>
                        <a:pt x="52" y="32"/>
                      </a:cubicBezTo>
                      <a:cubicBezTo>
                        <a:pt x="84" y="0"/>
                        <a:pt x="84" y="0"/>
                        <a:pt x="84" y="0"/>
                      </a:cubicBezTo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211" name="Line 23">
                  <a:extLst>
                    <a:ext uri="{FF2B5EF4-FFF2-40B4-BE49-F238E27FC236}">
                      <a16:creationId xmlns:a16="http://schemas.microsoft.com/office/drawing/2014/main" id="{3A201282-6849-4481-976D-5E3027653C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613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</p:grpSp>
        </p:grpSp>
      </p:grpSp>
      <p:sp>
        <p:nvSpPr>
          <p:cNvPr id="217" name="strPhone04">
            <a:extLst>
              <a:ext uri="{FF2B5EF4-FFF2-40B4-BE49-F238E27FC236}">
                <a16:creationId xmlns:a16="http://schemas.microsoft.com/office/drawing/2014/main" id="{A70F63FA-0A47-4E91-A38F-7987208E95F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536979" y="5249258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+32 # ### ## ##</a:t>
            </a:r>
            <a:endParaRPr lang="sv-SE" dirty="0"/>
          </a:p>
        </p:txBody>
      </p:sp>
      <p:sp>
        <p:nvSpPr>
          <p:cNvPr id="218" name="strEmail04">
            <a:extLst>
              <a:ext uri="{FF2B5EF4-FFF2-40B4-BE49-F238E27FC236}">
                <a16:creationId xmlns:a16="http://schemas.microsoft.com/office/drawing/2014/main" id="{9784B1A9-0EF5-43DA-99E1-0CAA5C2DDF0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536979" y="4991477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firstname.lastname@ipsos.com</a:t>
            </a:r>
            <a:endParaRPr lang="sv-SE" dirty="0"/>
          </a:p>
        </p:txBody>
      </p:sp>
      <p:sp>
        <p:nvSpPr>
          <p:cNvPr id="219" name="strFunction04">
            <a:extLst>
              <a:ext uri="{FF2B5EF4-FFF2-40B4-BE49-F238E27FC236}">
                <a16:creationId xmlns:a16="http://schemas.microsoft.com/office/drawing/2014/main" id="{E0298BA4-9CDC-4684-9CB9-4726376419C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67422" y="4547351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/>
              <a:t>Function Title</a:t>
            </a:r>
            <a:endParaRPr lang="sv-SE" dirty="0"/>
          </a:p>
        </p:txBody>
      </p:sp>
      <p:sp>
        <p:nvSpPr>
          <p:cNvPr id="220" name="strName04">
            <a:extLst>
              <a:ext uri="{FF2B5EF4-FFF2-40B4-BE49-F238E27FC236}">
                <a16:creationId xmlns:a16="http://schemas.microsoft.com/office/drawing/2014/main" id="{E7982998-4C09-40B0-963F-43910CA3A33C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5267422" y="4307411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Firstname Lastname</a:t>
            </a:r>
            <a:endParaRPr lang="sv-SE" dirty="0"/>
          </a:p>
        </p:txBody>
      </p:sp>
      <p:grpSp>
        <p:nvGrpSpPr>
          <p:cNvPr id="145" name="Icons03">
            <a:extLst>
              <a:ext uri="{FF2B5EF4-FFF2-40B4-BE49-F238E27FC236}">
                <a16:creationId xmlns:a16="http://schemas.microsoft.com/office/drawing/2014/main" id="{29187A81-AC58-49E9-897F-20AB4C1E88D8}"/>
              </a:ext>
            </a:extLst>
          </p:cNvPr>
          <p:cNvGrpSpPr/>
          <p:nvPr userDrawn="1"/>
        </p:nvGrpSpPr>
        <p:grpSpPr>
          <a:xfrm>
            <a:off x="631150" y="4875303"/>
            <a:ext cx="464690" cy="562031"/>
            <a:chOff x="631150" y="4043586"/>
            <a:chExt cx="464690" cy="562031"/>
          </a:xfrm>
        </p:grpSpPr>
        <p:cxnSp>
          <p:nvCxnSpPr>
            <p:cNvPr id="146" name="Hline">
              <a:extLst>
                <a:ext uri="{FF2B5EF4-FFF2-40B4-BE49-F238E27FC236}">
                  <a16:creationId xmlns:a16="http://schemas.microsoft.com/office/drawing/2014/main" id="{7B5BE796-BE3A-48EE-87B2-1BBBDEB9265A}"/>
                </a:ext>
              </a:extLst>
            </p:cNvPr>
            <p:cNvCxnSpPr>
              <a:cxnSpLocks/>
            </p:cNvCxnSpPr>
            <p:nvPr/>
          </p:nvCxnSpPr>
          <p:spPr>
            <a:xfrm>
              <a:off x="631150" y="4043586"/>
              <a:ext cx="46469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7" name="IconPhone">
              <a:extLst>
                <a:ext uri="{FF2B5EF4-FFF2-40B4-BE49-F238E27FC236}">
                  <a16:creationId xmlns:a16="http://schemas.microsoft.com/office/drawing/2014/main" id="{F28BB052-5668-4C0C-A26A-9C9207A4945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425617"/>
              <a:ext cx="180000" cy="180000"/>
              <a:chOff x="2703390" y="3158472"/>
              <a:chExt cx="960114" cy="960114"/>
            </a:xfrm>
          </p:grpSpPr>
          <p:sp>
            <p:nvSpPr>
              <p:cNvPr id="155" name="Ellipse 125">
                <a:extLst>
                  <a:ext uri="{FF2B5EF4-FFF2-40B4-BE49-F238E27FC236}">
                    <a16:creationId xmlns:a16="http://schemas.microsoft.com/office/drawing/2014/main" id="{94D6C45F-83F7-4278-B360-84E7F88CF083}"/>
                  </a:ext>
                </a:extLst>
              </p:cNvPr>
              <p:cNvSpPr/>
              <p:nvPr/>
            </p:nvSpPr>
            <p:spPr>
              <a:xfrm>
                <a:off x="2703390" y="3158472"/>
                <a:ext cx="960114" cy="960114"/>
              </a:xfrm>
              <a:prstGeom prst="ellipse">
                <a:avLst/>
              </a:prstGeom>
              <a:solidFill>
                <a:schemeClr val="tx2"/>
              </a:solidFill>
              <a:ln w="6350" cap="rnd">
                <a:solidFill>
                  <a:schemeClr val="tx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156" name="Group 4">
                <a:extLst>
                  <a:ext uri="{FF2B5EF4-FFF2-40B4-BE49-F238E27FC236}">
                    <a16:creationId xmlns:a16="http://schemas.microsoft.com/office/drawing/2014/main" id="{1E3441B7-9263-4F25-AE59-5CC5D004A18F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912386" y="3366720"/>
                <a:ext cx="542122" cy="543618"/>
                <a:chOff x="2638" y="958"/>
                <a:chExt cx="1087" cy="1090"/>
              </a:xfrm>
              <a:noFill/>
            </p:grpSpPr>
            <p:sp>
              <p:nvSpPr>
                <p:cNvPr id="157" name="Freeform 5">
                  <a:extLst>
                    <a:ext uri="{FF2B5EF4-FFF2-40B4-BE49-F238E27FC236}">
                      <a16:creationId xmlns:a16="http://schemas.microsoft.com/office/drawing/2014/main" id="{53DDFAB0-76D4-4114-BA71-9F05DF2387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8" y="958"/>
                  <a:ext cx="1087" cy="1090"/>
                </a:xfrm>
                <a:custGeom>
                  <a:avLst/>
                  <a:gdLst>
                    <a:gd name="T0" fmla="*/ 8 w 886"/>
                    <a:gd name="T1" fmla="*/ 49 h 887"/>
                    <a:gd name="T2" fmla="*/ 5 w 886"/>
                    <a:gd name="T3" fmla="*/ 101 h 887"/>
                    <a:gd name="T4" fmla="*/ 273 w 886"/>
                    <a:gd name="T5" fmla="*/ 616 h 887"/>
                    <a:gd name="T6" fmla="*/ 786 w 886"/>
                    <a:gd name="T7" fmla="*/ 883 h 887"/>
                    <a:gd name="T8" fmla="*/ 839 w 886"/>
                    <a:gd name="T9" fmla="*/ 879 h 887"/>
                    <a:gd name="T10" fmla="*/ 851 w 886"/>
                    <a:gd name="T11" fmla="*/ 863 h 887"/>
                    <a:gd name="T12" fmla="*/ 883 w 886"/>
                    <a:gd name="T13" fmla="*/ 721 h 887"/>
                    <a:gd name="T14" fmla="*/ 871 w 886"/>
                    <a:gd name="T15" fmla="*/ 686 h 887"/>
                    <a:gd name="T16" fmla="*/ 708 w 886"/>
                    <a:gd name="T17" fmla="*/ 617 h 887"/>
                    <a:gd name="T18" fmla="*/ 652 w 886"/>
                    <a:gd name="T19" fmla="*/ 630 h 887"/>
                    <a:gd name="T20" fmla="*/ 632 w 886"/>
                    <a:gd name="T21" fmla="*/ 664 h 887"/>
                    <a:gd name="T22" fmla="*/ 601 w 886"/>
                    <a:gd name="T23" fmla="*/ 687 h 887"/>
                    <a:gd name="T24" fmla="*/ 363 w 886"/>
                    <a:gd name="T25" fmla="*/ 524 h 887"/>
                    <a:gd name="T26" fmla="*/ 194 w 886"/>
                    <a:gd name="T27" fmla="*/ 281 h 887"/>
                    <a:gd name="T28" fmla="*/ 217 w 886"/>
                    <a:gd name="T29" fmla="*/ 250 h 887"/>
                    <a:gd name="T30" fmla="*/ 251 w 886"/>
                    <a:gd name="T31" fmla="*/ 231 h 887"/>
                    <a:gd name="T32" fmla="*/ 264 w 886"/>
                    <a:gd name="T33" fmla="*/ 175 h 887"/>
                    <a:gd name="T34" fmla="*/ 215 w 886"/>
                    <a:gd name="T35" fmla="*/ 38 h 887"/>
                    <a:gd name="T36" fmla="*/ 167 w 886"/>
                    <a:gd name="T37" fmla="*/ 4 h 887"/>
                    <a:gd name="T38" fmla="*/ 24 w 886"/>
                    <a:gd name="T39" fmla="*/ 36 h 887"/>
                    <a:gd name="T40" fmla="*/ 8 w 886"/>
                    <a:gd name="T41" fmla="*/ 49 h 8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886" h="887">
                      <a:moveTo>
                        <a:pt x="8" y="49"/>
                      </a:moveTo>
                      <a:cubicBezTo>
                        <a:pt x="0" y="62"/>
                        <a:pt x="1" y="82"/>
                        <a:pt x="5" y="101"/>
                      </a:cubicBezTo>
                      <a:cubicBezTo>
                        <a:pt x="40" y="301"/>
                        <a:pt x="137" y="480"/>
                        <a:pt x="273" y="616"/>
                      </a:cubicBezTo>
                      <a:cubicBezTo>
                        <a:pt x="409" y="752"/>
                        <a:pt x="593" y="854"/>
                        <a:pt x="786" y="883"/>
                      </a:cubicBezTo>
                      <a:cubicBezTo>
                        <a:pt x="806" y="886"/>
                        <a:pt x="825" y="887"/>
                        <a:pt x="839" y="879"/>
                      </a:cubicBezTo>
                      <a:cubicBezTo>
                        <a:pt x="844" y="876"/>
                        <a:pt x="850" y="871"/>
                        <a:pt x="851" y="863"/>
                      </a:cubicBezTo>
                      <a:cubicBezTo>
                        <a:pt x="883" y="721"/>
                        <a:pt x="883" y="721"/>
                        <a:pt x="883" y="721"/>
                      </a:cubicBezTo>
                      <a:cubicBezTo>
                        <a:pt x="886" y="709"/>
                        <a:pt x="881" y="696"/>
                        <a:pt x="871" y="686"/>
                      </a:cubicBezTo>
                      <a:cubicBezTo>
                        <a:pt x="866" y="681"/>
                        <a:pt x="759" y="642"/>
                        <a:pt x="708" y="617"/>
                      </a:cubicBezTo>
                      <a:cubicBezTo>
                        <a:pt x="687" y="607"/>
                        <a:pt x="662" y="613"/>
                        <a:pt x="652" y="630"/>
                      </a:cubicBezTo>
                      <a:cubicBezTo>
                        <a:pt x="632" y="664"/>
                        <a:pt x="632" y="664"/>
                        <a:pt x="632" y="664"/>
                      </a:cubicBezTo>
                      <a:cubicBezTo>
                        <a:pt x="625" y="676"/>
                        <a:pt x="614" y="684"/>
                        <a:pt x="601" y="687"/>
                      </a:cubicBezTo>
                      <a:cubicBezTo>
                        <a:pt x="551" y="700"/>
                        <a:pt x="397" y="558"/>
                        <a:pt x="363" y="524"/>
                      </a:cubicBezTo>
                      <a:cubicBezTo>
                        <a:pt x="328" y="489"/>
                        <a:pt x="181" y="331"/>
                        <a:pt x="194" y="281"/>
                      </a:cubicBezTo>
                      <a:cubicBezTo>
                        <a:pt x="197" y="268"/>
                        <a:pt x="206" y="257"/>
                        <a:pt x="217" y="250"/>
                      </a:cubicBezTo>
                      <a:cubicBezTo>
                        <a:pt x="247" y="233"/>
                        <a:pt x="239" y="238"/>
                        <a:pt x="251" y="231"/>
                      </a:cubicBezTo>
                      <a:cubicBezTo>
                        <a:pt x="269" y="220"/>
                        <a:pt x="275" y="196"/>
                        <a:pt x="264" y="175"/>
                      </a:cubicBezTo>
                      <a:cubicBezTo>
                        <a:pt x="242" y="129"/>
                        <a:pt x="229" y="87"/>
                        <a:pt x="215" y="38"/>
                      </a:cubicBezTo>
                      <a:cubicBezTo>
                        <a:pt x="208" y="17"/>
                        <a:pt x="188" y="0"/>
                        <a:pt x="167" y="4"/>
                      </a:cubicBezTo>
                      <a:cubicBezTo>
                        <a:pt x="167" y="4"/>
                        <a:pt x="165" y="5"/>
                        <a:pt x="24" y="36"/>
                      </a:cubicBezTo>
                      <a:cubicBezTo>
                        <a:pt x="16" y="38"/>
                        <a:pt x="11" y="44"/>
                        <a:pt x="8" y="49"/>
                      </a:cubicBezTo>
                      <a:close/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58" name="Freeform 6">
                  <a:extLst>
                    <a:ext uri="{FF2B5EF4-FFF2-40B4-BE49-F238E27FC236}">
                      <a16:creationId xmlns:a16="http://schemas.microsoft.com/office/drawing/2014/main" id="{A497E1A4-B728-47F8-B2E9-50E20738AC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1108"/>
                  <a:ext cx="344" cy="345"/>
                </a:xfrm>
                <a:custGeom>
                  <a:avLst/>
                  <a:gdLst>
                    <a:gd name="T0" fmla="*/ 0 w 281"/>
                    <a:gd name="T1" fmla="*/ 0 h 281"/>
                    <a:gd name="T2" fmla="*/ 281 w 281"/>
                    <a:gd name="T3" fmla="*/ 281 h 2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81" h="281">
                      <a:moveTo>
                        <a:pt x="0" y="0"/>
                      </a:moveTo>
                      <a:cubicBezTo>
                        <a:pt x="155" y="0"/>
                        <a:pt x="281" y="126"/>
                        <a:pt x="281" y="28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59" name="Freeform 7">
                  <a:extLst>
                    <a:ext uri="{FF2B5EF4-FFF2-40B4-BE49-F238E27FC236}">
                      <a16:creationId xmlns:a16="http://schemas.microsoft.com/office/drawing/2014/main" id="{BB65988D-1D1C-4C08-9818-19DBFB5C21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961"/>
                  <a:ext cx="491" cy="492"/>
                </a:xfrm>
                <a:custGeom>
                  <a:avLst/>
                  <a:gdLst>
                    <a:gd name="T0" fmla="*/ 0 w 400"/>
                    <a:gd name="T1" fmla="*/ 0 h 401"/>
                    <a:gd name="T2" fmla="*/ 400 w 400"/>
                    <a:gd name="T3" fmla="*/ 401 h 4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400" h="401">
                      <a:moveTo>
                        <a:pt x="0" y="0"/>
                      </a:moveTo>
                      <a:cubicBezTo>
                        <a:pt x="221" y="0"/>
                        <a:pt x="400" y="180"/>
                        <a:pt x="400" y="40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48" name="IconEmail">
              <a:extLst>
                <a:ext uri="{FF2B5EF4-FFF2-40B4-BE49-F238E27FC236}">
                  <a16:creationId xmlns:a16="http://schemas.microsoft.com/office/drawing/2014/main" id="{7002F6AD-F708-4629-A994-A3CA206B8D8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162565"/>
              <a:ext cx="180000" cy="180000"/>
              <a:chOff x="2703390" y="4365085"/>
              <a:chExt cx="960114" cy="960114"/>
            </a:xfrm>
          </p:grpSpPr>
          <p:sp>
            <p:nvSpPr>
              <p:cNvPr id="149" name="Ellipse 125">
                <a:extLst>
                  <a:ext uri="{FF2B5EF4-FFF2-40B4-BE49-F238E27FC236}">
                    <a16:creationId xmlns:a16="http://schemas.microsoft.com/office/drawing/2014/main" id="{69A288FF-044C-4232-A68F-5DE056D28D85}"/>
                  </a:ext>
                </a:extLst>
              </p:cNvPr>
              <p:cNvSpPr/>
              <p:nvPr/>
            </p:nvSpPr>
            <p:spPr>
              <a:xfrm>
                <a:off x="2703390" y="4365085"/>
                <a:ext cx="960114" cy="960114"/>
              </a:xfrm>
              <a:prstGeom prst="ellipse">
                <a:avLst/>
              </a:prstGeom>
              <a:solidFill>
                <a:schemeClr val="tx2"/>
              </a:solidFill>
              <a:ln w="6350" cap="rnd">
                <a:solidFill>
                  <a:schemeClr val="tx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4C0555CD-AEF6-40D3-BDC8-8321854D325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86170" y="4635603"/>
                <a:ext cx="594554" cy="419078"/>
                <a:chOff x="4562584" y="4650255"/>
                <a:chExt cx="457200" cy="322263"/>
              </a:xfrm>
            </p:grpSpPr>
            <p:sp>
              <p:nvSpPr>
                <p:cNvPr id="151" name="Line 20">
                  <a:extLst>
                    <a:ext uri="{FF2B5EF4-FFF2-40B4-BE49-F238E27FC236}">
                      <a16:creationId xmlns:a16="http://schemas.microsoft.com/office/drawing/2014/main" id="{54898FC4-6F84-4FFF-8888-574363D631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67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52" name="Freeform 21">
                  <a:extLst>
                    <a:ext uri="{FF2B5EF4-FFF2-40B4-BE49-F238E27FC236}">
                      <a16:creationId xmlns:a16="http://schemas.microsoft.com/office/drawing/2014/main" id="{DDF59620-DF2A-4507-AD51-ADBA432DD5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62584" y="4650255"/>
                  <a:ext cx="457200" cy="322263"/>
                </a:xfrm>
                <a:custGeom>
                  <a:avLst/>
                  <a:gdLst>
                    <a:gd name="T0" fmla="*/ 0 w 108"/>
                    <a:gd name="T1" fmla="*/ 40 h 76"/>
                    <a:gd name="T2" fmla="*/ 0 w 108"/>
                    <a:gd name="T3" fmla="*/ 8 h 76"/>
                    <a:gd name="T4" fmla="*/ 8 w 108"/>
                    <a:gd name="T5" fmla="*/ 0 h 76"/>
                    <a:gd name="T6" fmla="*/ 100 w 108"/>
                    <a:gd name="T7" fmla="*/ 0 h 76"/>
                    <a:gd name="T8" fmla="*/ 108 w 108"/>
                    <a:gd name="T9" fmla="*/ 8 h 76"/>
                    <a:gd name="T10" fmla="*/ 108 w 108"/>
                    <a:gd name="T11" fmla="*/ 68 h 76"/>
                    <a:gd name="T12" fmla="*/ 100 w 108"/>
                    <a:gd name="T13" fmla="*/ 76 h 76"/>
                    <a:gd name="T14" fmla="*/ 8 w 108"/>
                    <a:gd name="T15" fmla="*/ 76 h 76"/>
                    <a:gd name="T16" fmla="*/ 0 w 108"/>
                    <a:gd name="T17" fmla="*/ 68 h 76"/>
                    <a:gd name="T18" fmla="*/ 0 w 108"/>
                    <a:gd name="T19" fmla="*/ 52 h 76"/>
                    <a:gd name="connsiteX0" fmla="*/ 0 w 10000"/>
                    <a:gd name="connsiteY0" fmla="*/ 5263 h 10000"/>
                    <a:gd name="connsiteX1" fmla="*/ 0 w 10000"/>
                    <a:gd name="connsiteY1" fmla="*/ 1053 h 10000"/>
                    <a:gd name="connsiteX2" fmla="*/ 741 w 10000"/>
                    <a:gd name="connsiteY2" fmla="*/ 0 h 10000"/>
                    <a:gd name="connsiteX3" fmla="*/ 9259 w 10000"/>
                    <a:gd name="connsiteY3" fmla="*/ 0 h 10000"/>
                    <a:gd name="connsiteX4" fmla="*/ 10000 w 10000"/>
                    <a:gd name="connsiteY4" fmla="*/ 1053 h 10000"/>
                    <a:gd name="connsiteX5" fmla="*/ 10000 w 10000"/>
                    <a:gd name="connsiteY5" fmla="*/ 8947 h 10000"/>
                    <a:gd name="connsiteX6" fmla="*/ 9259 w 10000"/>
                    <a:gd name="connsiteY6" fmla="*/ 10000 h 10000"/>
                    <a:gd name="connsiteX7" fmla="*/ 741 w 10000"/>
                    <a:gd name="connsiteY7" fmla="*/ 10000 h 10000"/>
                    <a:gd name="connsiteX8" fmla="*/ 0 w 10000"/>
                    <a:gd name="connsiteY8" fmla="*/ 8947 h 10000"/>
                    <a:gd name="connsiteX9" fmla="*/ 0 w 10000"/>
                    <a:gd name="connsiteY9" fmla="*/ 6842 h 10000"/>
                    <a:gd name="connsiteX10" fmla="*/ 0 w 10000"/>
                    <a:gd name="connsiteY10" fmla="*/ 5263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0000" h="10000">
                      <a:moveTo>
                        <a:pt x="0" y="5263"/>
                      </a:moveTo>
                      <a:lnTo>
                        <a:pt x="0" y="1053"/>
                      </a:lnTo>
                      <a:cubicBezTo>
                        <a:pt x="0" y="526"/>
                        <a:pt x="370" y="0"/>
                        <a:pt x="741" y="0"/>
                      </a:cubicBezTo>
                      <a:lnTo>
                        <a:pt x="9259" y="0"/>
                      </a:lnTo>
                      <a:cubicBezTo>
                        <a:pt x="9630" y="0"/>
                        <a:pt x="10000" y="526"/>
                        <a:pt x="10000" y="1053"/>
                      </a:cubicBezTo>
                      <a:lnTo>
                        <a:pt x="10000" y="8947"/>
                      </a:lnTo>
                      <a:cubicBezTo>
                        <a:pt x="10000" y="9474"/>
                        <a:pt x="9630" y="10000"/>
                        <a:pt x="9259" y="10000"/>
                      </a:cubicBezTo>
                      <a:lnTo>
                        <a:pt x="741" y="10000"/>
                      </a:lnTo>
                      <a:cubicBezTo>
                        <a:pt x="370" y="10000"/>
                        <a:pt x="0" y="9474"/>
                        <a:pt x="0" y="8947"/>
                      </a:cubicBezTo>
                      <a:lnTo>
                        <a:pt x="0" y="6842"/>
                      </a:lnTo>
                      <a:lnTo>
                        <a:pt x="0" y="5263"/>
                      </a:lnTo>
                      <a:close/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53" name="Freeform 22">
                  <a:extLst>
                    <a:ext uri="{FF2B5EF4-FFF2-40B4-BE49-F238E27FC236}">
                      <a16:creationId xmlns:a16="http://schemas.microsoft.com/office/drawing/2014/main" id="{E4D9C1DB-DF7B-4F6F-B812-1407802A6A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13384" y="4701055"/>
                  <a:ext cx="355600" cy="152400"/>
                </a:xfrm>
                <a:custGeom>
                  <a:avLst/>
                  <a:gdLst>
                    <a:gd name="T0" fmla="*/ 0 w 84"/>
                    <a:gd name="T1" fmla="*/ 0 h 36"/>
                    <a:gd name="T2" fmla="*/ 32 w 84"/>
                    <a:gd name="T3" fmla="*/ 32 h 36"/>
                    <a:gd name="T4" fmla="*/ 52 w 84"/>
                    <a:gd name="T5" fmla="*/ 32 h 36"/>
                    <a:gd name="T6" fmla="*/ 84 w 84"/>
                    <a:gd name="T7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4" h="36">
                      <a:moveTo>
                        <a:pt x="0" y="0"/>
                      </a:moveTo>
                      <a:cubicBezTo>
                        <a:pt x="32" y="32"/>
                        <a:pt x="32" y="32"/>
                        <a:pt x="32" y="32"/>
                      </a:cubicBezTo>
                      <a:cubicBezTo>
                        <a:pt x="37" y="36"/>
                        <a:pt x="47" y="36"/>
                        <a:pt x="52" y="32"/>
                      </a:cubicBezTo>
                      <a:cubicBezTo>
                        <a:pt x="84" y="0"/>
                        <a:pt x="84" y="0"/>
                        <a:pt x="84" y="0"/>
                      </a:cubicBezTo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54" name="Line 23">
                  <a:extLst>
                    <a:ext uri="{FF2B5EF4-FFF2-40B4-BE49-F238E27FC236}">
                      <a16:creationId xmlns:a16="http://schemas.microsoft.com/office/drawing/2014/main" id="{CB8F31FC-55C4-4D5D-8C65-47461120D6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613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</p:grpSp>
        </p:grpSp>
      </p:grpSp>
      <p:sp>
        <p:nvSpPr>
          <p:cNvPr id="160" name="strPhone03">
            <a:extLst>
              <a:ext uri="{FF2B5EF4-FFF2-40B4-BE49-F238E27FC236}">
                <a16:creationId xmlns:a16="http://schemas.microsoft.com/office/drawing/2014/main" id="{14057E29-E071-4559-B979-8D757A05152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00707" y="5249258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+32 # ### ## ##</a:t>
            </a:r>
            <a:endParaRPr lang="sv-SE" dirty="0"/>
          </a:p>
        </p:txBody>
      </p:sp>
      <p:sp>
        <p:nvSpPr>
          <p:cNvPr id="161" name="strEmail03">
            <a:extLst>
              <a:ext uri="{FF2B5EF4-FFF2-40B4-BE49-F238E27FC236}">
                <a16:creationId xmlns:a16="http://schemas.microsoft.com/office/drawing/2014/main" id="{816064E9-A637-4815-B0B7-EF922F3C42F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00707" y="4991477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firstname.lastname@ipsos.com</a:t>
            </a:r>
            <a:endParaRPr lang="sv-SE" dirty="0"/>
          </a:p>
        </p:txBody>
      </p:sp>
      <p:sp>
        <p:nvSpPr>
          <p:cNvPr id="162" name="strFunction03">
            <a:extLst>
              <a:ext uri="{FF2B5EF4-FFF2-40B4-BE49-F238E27FC236}">
                <a16:creationId xmlns:a16="http://schemas.microsoft.com/office/drawing/2014/main" id="{E019BC75-09C5-4FE6-91A7-9E90327D0CA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1150" y="4547351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/>
              <a:t>Function Title</a:t>
            </a:r>
            <a:endParaRPr lang="sv-SE" dirty="0"/>
          </a:p>
        </p:txBody>
      </p:sp>
      <p:sp>
        <p:nvSpPr>
          <p:cNvPr id="163" name="strName03">
            <a:extLst>
              <a:ext uri="{FF2B5EF4-FFF2-40B4-BE49-F238E27FC236}">
                <a16:creationId xmlns:a16="http://schemas.microsoft.com/office/drawing/2014/main" id="{7FDC1C83-BF00-42E2-A7C6-D5BC4CE301D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1150" y="4307411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Firstname Lastname</a:t>
            </a:r>
            <a:endParaRPr lang="sv-SE" dirty="0"/>
          </a:p>
        </p:txBody>
      </p:sp>
      <p:grpSp>
        <p:nvGrpSpPr>
          <p:cNvPr id="164" name="Icons02">
            <a:extLst>
              <a:ext uri="{FF2B5EF4-FFF2-40B4-BE49-F238E27FC236}">
                <a16:creationId xmlns:a16="http://schemas.microsoft.com/office/drawing/2014/main" id="{17F41577-7488-42A3-8B0F-3C3C4EF04601}"/>
              </a:ext>
            </a:extLst>
          </p:cNvPr>
          <p:cNvGrpSpPr/>
          <p:nvPr userDrawn="1"/>
        </p:nvGrpSpPr>
        <p:grpSpPr>
          <a:xfrm>
            <a:off x="5267422" y="3434914"/>
            <a:ext cx="464690" cy="562031"/>
            <a:chOff x="631150" y="4043586"/>
            <a:chExt cx="464690" cy="562031"/>
          </a:xfrm>
        </p:grpSpPr>
        <p:cxnSp>
          <p:nvCxnSpPr>
            <p:cNvPr id="165" name="Hline">
              <a:extLst>
                <a:ext uri="{FF2B5EF4-FFF2-40B4-BE49-F238E27FC236}">
                  <a16:creationId xmlns:a16="http://schemas.microsoft.com/office/drawing/2014/main" id="{F14E9C41-1003-478B-B8E6-0C106F2E6FA5}"/>
                </a:ext>
              </a:extLst>
            </p:cNvPr>
            <p:cNvCxnSpPr>
              <a:cxnSpLocks/>
            </p:cNvCxnSpPr>
            <p:nvPr/>
          </p:nvCxnSpPr>
          <p:spPr>
            <a:xfrm>
              <a:off x="631150" y="4043586"/>
              <a:ext cx="46469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6" name="IconPhone">
              <a:extLst>
                <a:ext uri="{FF2B5EF4-FFF2-40B4-BE49-F238E27FC236}">
                  <a16:creationId xmlns:a16="http://schemas.microsoft.com/office/drawing/2014/main" id="{15D0D93D-577C-418E-9E49-2D5D4D6D553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425617"/>
              <a:ext cx="180000" cy="180000"/>
              <a:chOff x="2703390" y="3158472"/>
              <a:chExt cx="960114" cy="960114"/>
            </a:xfrm>
          </p:grpSpPr>
          <p:sp>
            <p:nvSpPr>
              <p:cNvPr id="174" name="Ellipse 125">
                <a:extLst>
                  <a:ext uri="{FF2B5EF4-FFF2-40B4-BE49-F238E27FC236}">
                    <a16:creationId xmlns:a16="http://schemas.microsoft.com/office/drawing/2014/main" id="{DF2D3F19-8418-4AB3-A9D8-5820037C2C68}"/>
                  </a:ext>
                </a:extLst>
              </p:cNvPr>
              <p:cNvSpPr/>
              <p:nvPr/>
            </p:nvSpPr>
            <p:spPr>
              <a:xfrm>
                <a:off x="2703390" y="3158472"/>
                <a:ext cx="960114" cy="960114"/>
              </a:xfrm>
              <a:prstGeom prst="ellipse">
                <a:avLst/>
              </a:prstGeom>
              <a:solidFill>
                <a:schemeClr val="tx2"/>
              </a:solidFill>
              <a:ln w="6350" cap="rnd">
                <a:solidFill>
                  <a:schemeClr val="tx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175" name="Group 4">
                <a:extLst>
                  <a:ext uri="{FF2B5EF4-FFF2-40B4-BE49-F238E27FC236}">
                    <a16:creationId xmlns:a16="http://schemas.microsoft.com/office/drawing/2014/main" id="{55AA84D0-E733-4C67-A589-DACA464CB897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912386" y="3366720"/>
                <a:ext cx="542122" cy="543618"/>
                <a:chOff x="2638" y="958"/>
                <a:chExt cx="1087" cy="1090"/>
              </a:xfrm>
              <a:noFill/>
            </p:grpSpPr>
            <p:sp>
              <p:nvSpPr>
                <p:cNvPr id="176" name="Freeform 5">
                  <a:extLst>
                    <a:ext uri="{FF2B5EF4-FFF2-40B4-BE49-F238E27FC236}">
                      <a16:creationId xmlns:a16="http://schemas.microsoft.com/office/drawing/2014/main" id="{45DB1C7D-80D4-4A70-B8CC-30F7895833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8" y="958"/>
                  <a:ext cx="1087" cy="1090"/>
                </a:xfrm>
                <a:custGeom>
                  <a:avLst/>
                  <a:gdLst>
                    <a:gd name="T0" fmla="*/ 8 w 886"/>
                    <a:gd name="T1" fmla="*/ 49 h 887"/>
                    <a:gd name="T2" fmla="*/ 5 w 886"/>
                    <a:gd name="T3" fmla="*/ 101 h 887"/>
                    <a:gd name="T4" fmla="*/ 273 w 886"/>
                    <a:gd name="T5" fmla="*/ 616 h 887"/>
                    <a:gd name="T6" fmla="*/ 786 w 886"/>
                    <a:gd name="T7" fmla="*/ 883 h 887"/>
                    <a:gd name="T8" fmla="*/ 839 w 886"/>
                    <a:gd name="T9" fmla="*/ 879 h 887"/>
                    <a:gd name="T10" fmla="*/ 851 w 886"/>
                    <a:gd name="T11" fmla="*/ 863 h 887"/>
                    <a:gd name="T12" fmla="*/ 883 w 886"/>
                    <a:gd name="T13" fmla="*/ 721 h 887"/>
                    <a:gd name="T14" fmla="*/ 871 w 886"/>
                    <a:gd name="T15" fmla="*/ 686 h 887"/>
                    <a:gd name="T16" fmla="*/ 708 w 886"/>
                    <a:gd name="T17" fmla="*/ 617 h 887"/>
                    <a:gd name="T18" fmla="*/ 652 w 886"/>
                    <a:gd name="T19" fmla="*/ 630 h 887"/>
                    <a:gd name="T20" fmla="*/ 632 w 886"/>
                    <a:gd name="T21" fmla="*/ 664 h 887"/>
                    <a:gd name="T22" fmla="*/ 601 w 886"/>
                    <a:gd name="T23" fmla="*/ 687 h 887"/>
                    <a:gd name="T24" fmla="*/ 363 w 886"/>
                    <a:gd name="T25" fmla="*/ 524 h 887"/>
                    <a:gd name="T26" fmla="*/ 194 w 886"/>
                    <a:gd name="T27" fmla="*/ 281 h 887"/>
                    <a:gd name="T28" fmla="*/ 217 w 886"/>
                    <a:gd name="T29" fmla="*/ 250 h 887"/>
                    <a:gd name="T30" fmla="*/ 251 w 886"/>
                    <a:gd name="T31" fmla="*/ 231 h 887"/>
                    <a:gd name="T32" fmla="*/ 264 w 886"/>
                    <a:gd name="T33" fmla="*/ 175 h 887"/>
                    <a:gd name="T34" fmla="*/ 215 w 886"/>
                    <a:gd name="T35" fmla="*/ 38 h 887"/>
                    <a:gd name="T36" fmla="*/ 167 w 886"/>
                    <a:gd name="T37" fmla="*/ 4 h 887"/>
                    <a:gd name="T38" fmla="*/ 24 w 886"/>
                    <a:gd name="T39" fmla="*/ 36 h 887"/>
                    <a:gd name="T40" fmla="*/ 8 w 886"/>
                    <a:gd name="T41" fmla="*/ 49 h 8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886" h="887">
                      <a:moveTo>
                        <a:pt x="8" y="49"/>
                      </a:moveTo>
                      <a:cubicBezTo>
                        <a:pt x="0" y="62"/>
                        <a:pt x="1" y="82"/>
                        <a:pt x="5" y="101"/>
                      </a:cubicBezTo>
                      <a:cubicBezTo>
                        <a:pt x="40" y="301"/>
                        <a:pt x="137" y="480"/>
                        <a:pt x="273" y="616"/>
                      </a:cubicBezTo>
                      <a:cubicBezTo>
                        <a:pt x="409" y="752"/>
                        <a:pt x="593" y="854"/>
                        <a:pt x="786" y="883"/>
                      </a:cubicBezTo>
                      <a:cubicBezTo>
                        <a:pt x="806" y="886"/>
                        <a:pt x="825" y="887"/>
                        <a:pt x="839" y="879"/>
                      </a:cubicBezTo>
                      <a:cubicBezTo>
                        <a:pt x="844" y="876"/>
                        <a:pt x="850" y="871"/>
                        <a:pt x="851" y="863"/>
                      </a:cubicBezTo>
                      <a:cubicBezTo>
                        <a:pt x="883" y="721"/>
                        <a:pt x="883" y="721"/>
                        <a:pt x="883" y="721"/>
                      </a:cubicBezTo>
                      <a:cubicBezTo>
                        <a:pt x="886" y="709"/>
                        <a:pt x="881" y="696"/>
                        <a:pt x="871" y="686"/>
                      </a:cubicBezTo>
                      <a:cubicBezTo>
                        <a:pt x="866" y="681"/>
                        <a:pt x="759" y="642"/>
                        <a:pt x="708" y="617"/>
                      </a:cubicBezTo>
                      <a:cubicBezTo>
                        <a:pt x="687" y="607"/>
                        <a:pt x="662" y="613"/>
                        <a:pt x="652" y="630"/>
                      </a:cubicBezTo>
                      <a:cubicBezTo>
                        <a:pt x="632" y="664"/>
                        <a:pt x="632" y="664"/>
                        <a:pt x="632" y="664"/>
                      </a:cubicBezTo>
                      <a:cubicBezTo>
                        <a:pt x="625" y="676"/>
                        <a:pt x="614" y="684"/>
                        <a:pt x="601" y="687"/>
                      </a:cubicBezTo>
                      <a:cubicBezTo>
                        <a:pt x="551" y="700"/>
                        <a:pt x="397" y="558"/>
                        <a:pt x="363" y="524"/>
                      </a:cubicBezTo>
                      <a:cubicBezTo>
                        <a:pt x="328" y="489"/>
                        <a:pt x="181" y="331"/>
                        <a:pt x="194" y="281"/>
                      </a:cubicBezTo>
                      <a:cubicBezTo>
                        <a:pt x="197" y="268"/>
                        <a:pt x="206" y="257"/>
                        <a:pt x="217" y="250"/>
                      </a:cubicBezTo>
                      <a:cubicBezTo>
                        <a:pt x="247" y="233"/>
                        <a:pt x="239" y="238"/>
                        <a:pt x="251" y="231"/>
                      </a:cubicBezTo>
                      <a:cubicBezTo>
                        <a:pt x="269" y="220"/>
                        <a:pt x="275" y="196"/>
                        <a:pt x="264" y="175"/>
                      </a:cubicBezTo>
                      <a:cubicBezTo>
                        <a:pt x="242" y="129"/>
                        <a:pt x="229" y="87"/>
                        <a:pt x="215" y="38"/>
                      </a:cubicBezTo>
                      <a:cubicBezTo>
                        <a:pt x="208" y="17"/>
                        <a:pt x="188" y="0"/>
                        <a:pt x="167" y="4"/>
                      </a:cubicBezTo>
                      <a:cubicBezTo>
                        <a:pt x="167" y="4"/>
                        <a:pt x="165" y="5"/>
                        <a:pt x="24" y="36"/>
                      </a:cubicBezTo>
                      <a:cubicBezTo>
                        <a:pt x="16" y="38"/>
                        <a:pt x="11" y="44"/>
                        <a:pt x="8" y="49"/>
                      </a:cubicBezTo>
                      <a:close/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77" name="Freeform 6">
                  <a:extLst>
                    <a:ext uri="{FF2B5EF4-FFF2-40B4-BE49-F238E27FC236}">
                      <a16:creationId xmlns:a16="http://schemas.microsoft.com/office/drawing/2014/main" id="{18F5EF59-9D04-4A49-BA12-C893C05051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1108"/>
                  <a:ext cx="344" cy="345"/>
                </a:xfrm>
                <a:custGeom>
                  <a:avLst/>
                  <a:gdLst>
                    <a:gd name="T0" fmla="*/ 0 w 281"/>
                    <a:gd name="T1" fmla="*/ 0 h 281"/>
                    <a:gd name="T2" fmla="*/ 281 w 281"/>
                    <a:gd name="T3" fmla="*/ 281 h 2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81" h="281">
                      <a:moveTo>
                        <a:pt x="0" y="0"/>
                      </a:moveTo>
                      <a:cubicBezTo>
                        <a:pt x="155" y="0"/>
                        <a:pt x="281" y="126"/>
                        <a:pt x="281" y="28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78" name="Freeform 7">
                  <a:extLst>
                    <a:ext uri="{FF2B5EF4-FFF2-40B4-BE49-F238E27FC236}">
                      <a16:creationId xmlns:a16="http://schemas.microsoft.com/office/drawing/2014/main" id="{0599A071-A4E3-400F-8EB5-3523352BB9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961"/>
                  <a:ext cx="491" cy="492"/>
                </a:xfrm>
                <a:custGeom>
                  <a:avLst/>
                  <a:gdLst>
                    <a:gd name="T0" fmla="*/ 0 w 400"/>
                    <a:gd name="T1" fmla="*/ 0 h 401"/>
                    <a:gd name="T2" fmla="*/ 400 w 400"/>
                    <a:gd name="T3" fmla="*/ 401 h 4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400" h="401">
                      <a:moveTo>
                        <a:pt x="0" y="0"/>
                      </a:moveTo>
                      <a:cubicBezTo>
                        <a:pt x="221" y="0"/>
                        <a:pt x="400" y="180"/>
                        <a:pt x="400" y="40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67" name="IconEmail">
              <a:extLst>
                <a:ext uri="{FF2B5EF4-FFF2-40B4-BE49-F238E27FC236}">
                  <a16:creationId xmlns:a16="http://schemas.microsoft.com/office/drawing/2014/main" id="{AA0A29D3-1A95-4159-8550-FD8457F9C2C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162565"/>
              <a:ext cx="180000" cy="180000"/>
              <a:chOff x="2703390" y="4365085"/>
              <a:chExt cx="960114" cy="960114"/>
            </a:xfrm>
          </p:grpSpPr>
          <p:sp>
            <p:nvSpPr>
              <p:cNvPr id="168" name="Ellipse 125">
                <a:extLst>
                  <a:ext uri="{FF2B5EF4-FFF2-40B4-BE49-F238E27FC236}">
                    <a16:creationId xmlns:a16="http://schemas.microsoft.com/office/drawing/2014/main" id="{120A94C0-9853-4B6E-BAF4-020C6D1D721D}"/>
                  </a:ext>
                </a:extLst>
              </p:cNvPr>
              <p:cNvSpPr/>
              <p:nvPr/>
            </p:nvSpPr>
            <p:spPr>
              <a:xfrm>
                <a:off x="2703390" y="4365085"/>
                <a:ext cx="960114" cy="960114"/>
              </a:xfrm>
              <a:prstGeom prst="ellipse">
                <a:avLst/>
              </a:prstGeom>
              <a:solidFill>
                <a:schemeClr val="tx2"/>
              </a:solidFill>
              <a:ln w="6350" cap="rnd">
                <a:solidFill>
                  <a:schemeClr val="tx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169" name="Group 168">
                <a:extLst>
                  <a:ext uri="{FF2B5EF4-FFF2-40B4-BE49-F238E27FC236}">
                    <a16:creationId xmlns:a16="http://schemas.microsoft.com/office/drawing/2014/main" id="{46796286-10AF-416B-AFB5-B7A955AB4B7F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86170" y="4635603"/>
                <a:ext cx="594554" cy="419078"/>
                <a:chOff x="4562584" y="4650255"/>
                <a:chExt cx="457200" cy="322263"/>
              </a:xfrm>
            </p:grpSpPr>
            <p:sp>
              <p:nvSpPr>
                <p:cNvPr id="170" name="Line 20">
                  <a:extLst>
                    <a:ext uri="{FF2B5EF4-FFF2-40B4-BE49-F238E27FC236}">
                      <a16:creationId xmlns:a16="http://schemas.microsoft.com/office/drawing/2014/main" id="{83AAD9B9-3876-4D27-89B9-0D6A879A39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67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71" name="Freeform 21">
                  <a:extLst>
                    <a:ext uri="{FF2B5EF4-FFF2-40B4-BE49-F238E27FC236}">
                      <a16:creationId xmlns:a16="http://schemas.microsoft.com/office/drawing/2014/main" id="{825A81FE-407F-4E2D-96A5-7C6D9AD422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62584" y="4650255"/>
                  <a:ext cx="457200" cy="322263"/>
                </a:xfrm>
                <a:custGeom>
                  <a:avLst/>
                  <a:gdLst>
                    <a:gd name="T0" fmla="*/ 0 w 108"/>
                    <a:gd name="T1" fmla="*/ 40 h 76"/>
                    <a:gd name="T2" fmla="*/ 0 w 108"/>
                    <a:gd name="T3" fmla="*/ 8 h 76"/>
                    <a:gd name="T4" fmla="*/ 8 w 108"/>
                    <a:gd name="T5" fmla="*/ 0 h 76"/>
                    <a:gd name="T6" fmla="*/ 100 w 108"/>
                    <a:gd name="T7" fmla="*/ 0 h 76"/>
                    <a:gd name="T8" fmla="*/ 108 w 108"/>
                    <a:gd name="T9" fmla="*/ 8 h 76"/>
                    <a:gd name="T10" fmla="*/ 108 w 108"/>
                    <a:gd name="T11" fmla="*/ 68 h 76"/>
                    <a:gd name="T12" fmla="*/ 100 w 108"/>
                    <a:gd name="T13" fmla="*/ 76 h 76"/>
                    <a:gd name="T14" fmla="*/ 8 w 108"/>
                    <a:gd name="T15" fmla="*/ 76 h 76"/>
                    <a:gd name="T16" fmla="*/ 0 w 108"/>
                    <a:gd name="T17" fmla="*/ 68 h 76"/>
                    <a:gd name="T18" fmla="*/ 0 w 108"/>
                    <a:gd name="T19" fmla="*/ 52 h 76"/>
                    <a:gd name="connsiteX0" fmla="*/ 0 w 10000"/>
                    <a:gd name="connsiteY0" fmla="*/ 5263 h 10000"/>
                    <a:gd name="connsiteX1" fmla="*/ 0 w 10000"/>
                    <a:gd name="connsiteY1" fmla="*/ 1053 h 10000"/>
                    <a:gd name="connsiteX2" fmla="*/ 741 w 10000"/>
                    <a:gd name="connsiteY2" fmla="*/ 0 h 10000"/>
                    <a:gd name="connsiteX3" fmla="*/ 9259 w 10000"/>
                    <a:gd name="connsiteY3" fmla="*/ 0 h 10000"/>
                    <a:gd name="connsiteX4" fmla="*/ 10000 w 10000"/>
                    <a:gd name="connsiteY4" fmla="*/ 1053 h 10000"/>
                    <a:gd name="connsiteX5" fmla="*/ 10000 w 10000"/>
                    <a:gd name="connsiteY5" fmla="*/ 8947 h 10000"/>
                    <a:gd name="connsiteX6" fmla="*/ 9259 w 10000"/>
                    <a:gd name="connsiteY6" fmla="*/ 10000 h 10000"/>
                    <a:gd name="connsiteX7" fmla="*/ 741 w 10000"/>
                    <a:gd name="connsiteY7" fmla="*/ 10000 h 10000"/>
                    <a:gd name="connsiteX8" fmla="*/ 0 w 10000"/>
                    <a:gd name="connsiteY8" fmla="*/ 8947 h 10000"/>
                    <a:gd name="connsiteX9" fmla="*/ 0 w 10000"/>
                    <a:gd name="connsiteY9" fmla="*/ 6842 h 10000"/>
                    <a:gd name="connsiteX10" fmla="*/ 0 w 10000"/>
                    <a:gd name="connsiteY10" fmla="*/ 5263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0000" h="10000">
                      <a:moveTo>
                        <a:pt x="0" y="5263"/>
                      </a:moveTo>
                      <a:lnTo>
                        <a:pt x="0" y="1053"/>
                      </a:lnTo>
                      <a:cubicBezTo>
                        <a:pt x="0" y="526"/>
                        <a:pt x="370" y="0"/>
                        <a:pt x="741" y="0"/>
                      </a:cubicBezTo>
                      <a:lnTo>
                        <a:pt x="9259" y="0"/>
                      </a:lnTo>
                      <a:cubicBezTo>
                        <a:pt x="9630" y="0"/>
                        <a:pt x="10000" y="526"/>
                        <a:pt x="10000" y="1053"/>
                      </a:cubicBezTo>
                      <a:lnTo>
                        <a:pt x="10000" y="8947"/>
                      </a:lnTo>
                      <a:cubicBezTo>
                        <a:pt x="10000" y="9474"/>
                        <a:pt x="9630" y="10000"/>
                        <a:pt x="9259" y="10000"/>
                      </a:cubicBezTo>
                      <a:lnTo>
                        <a:pt x="741" y="10000"/>
                      </a:lnTo>
                      <a:cubicBezTo>
                        <a:pt x="370" y="10000"/>
                        <a:pt x="0" y="9474"/>
                        <a:pt x="0" y="8947"/>
                      </a:cubicBezTo>
                      <a:lnTo>
                        <a:pt x="0" y="6842"/>
                      </a:lnTo>
                      <a:lnTo>
                        <a:pt x="0" y="5263"/>
                      </a:lnTo>
                      <a:close/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72" name="Freeform 22">
                  <a:extLst>
                    <a:ext uri="{FF2B5EF4-FFF2-40B4-BE49-F238E27FC236}">
                      <a16:creationId xmlns:a16="http://schemas.microsoft.com/office/drawing/2014/main" id="{6C1B3F95-D7AB-48D5-BDBD-878D5C26D6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13384" y="4701055"/>
                  <a:ext cx="355600" cy="152400"/>
                </a:xfrm>
                <a:custGeom>
                  <a:avLst/>
                  <a:gdLst>
                    <a:gd name="T0" fmla="*/ 0 w 84"/>
                    <a:gd name="T1" fmla="*/ 0 h 36"/>
                    <a:gd name="T2" fmla="*/ 32 w 84"/>
                    <a:gd name="T3" fmla="*/ 32 h 36"/>
                    <a:gd name="T4" fmla="*/ 52 w 84"/>
                    <a:gd name="T5" fmla="*/ 32 h 36"/>
                    <a:gd name="T6" fmla="*/ 84 w 84"/>
                    <a:gd name="T7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4" h="36">
                      <a:moveTo>
                        <a:pt x="0" y="0"/>
                      </a:moveTo>
                      <a:cubicBezTo>
                        <a:pt x="32" y="32"/>
                        <a:pt x="32" y="32"/>
                        <a:pt x="32" y="32"/>
                      </a:cubicBezTo>
                      <a:cubicBezTo>
                        <a:pt x="37" y="36"/>
                        <a:pt x="47" y="36"/>
                        <a:pt x="52" y="32"/>
                      </a:cubicBezTo>
                      <a:cubicBezTo>
                        <a:pt x="84" y="0"/>
                        <a:pt x="84" y="0"/>
                        <a:pt x="84" y="0"/>
                      </a:cubicBezTo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73" name="Line 23">
                  <a:extLst>
                    <a:ext uri="{FF2B5EF4-FFF2-40B4-BE49-F238E27FC236}">
                      <a16:creationId xmlns:a16="http://schemas.microsoft.com/office/drawing/2014/main" id="{7784D739-A8C9-4FDD-B028-22857AC3DA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613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</p:grpSp>
        </p:grpSp>
      </p:grpSp>
      <p:sp>
        <p:nvSpPr>
          <p:cNvPr id="179" name="strPhone02">
            <a:extLst>
              <a:ext uri="{FF2B5EF4-FFF2-40B4-BE49-F238E27FC236}">
                <a16:creationId xmlns:a16="http://schemas.microsoft.com/office/drawing/2014/main" id="{F4E8A020-6F75-4DA6-AE60-AC6CA5D5220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536979" y="3808869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+32 # ### ## ##</a:t>
            </a:r>
            <a:endParaRPr lang="sv-SE" dirty="0"/>
          </a:p>
        </p:txBody>
      </p:sp>
      <p:sp>
        <p:nvSpPr>
          <p:cNvPr id="180" name="strEmail02">
            <a:extLst>
              <a:ext uri="{FF2B5EF4-FFF2-40B4-BE49-F238E27FC236}">
                <a16:creationId xmlns:a16="http://schemas.microsoft.com/office/drawing/2014/main" id="{8970B6E8-761C-45B3-8AF4-3DA1244032C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536979" y="3551088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firstname.lastname@ipsos.com</a:t>
            </a:r>
            <a:endParaRPr lang="sv-SE" dirty="0"/>
          </a:p>
        </p:txBody>
      </p:sp>
      <p:sp>
        <p:nvSpPr>
          <p:cNvPr id="181" name="strFunction02">
            <a:extLst>
              <a:ext uri="{FF2B5EF4-FFF2-40B4-BE49-F238E27FC236}">
                <a16:creationId xmlns:a16="http://schemas.microsoft.com/office/drawing/2014/main" id="{1DF59D34-2064-417F-94E1-4605A2DF018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267422" y="3106962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/>
              <a:t>Function Title</a:t>
            </a:r>
            <a:endParaRPr lang="sv-SE" dirty="0"/>
          </a:p>
        </p:txBody>
      </p:sp>
      <p:sp>
        <p:nvSpPr>
          <p:cNvPr id="182" name="strName02">
            <a:extLst>
              <a:ext uri="{FF2B5EF4-FFF2-40B4-BE49-F238E27FC236}">
                <a16:creationId xmlns:a16="http://schemas.microsoft.com/office/drawing/2014/main" id="{BE97F47A-E462-40A5-8B31-82EB5FBDEBB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267422" y="2867022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Firstname Lastname</a:t>
            </a:r>
            <a:endParaRPr lang="sv-SE" dirty="0"/>
          </a:p>
        </p:txBody>
      </p:sp>
      <p:grpSp>
        <p:nvGrpSpPr>
          <p:cNvPr id="183" name="Icons01">
            <a:extLst>
              <a:ext uri="{FF2B5EF4-FFF2-40B4-BE49-F238E27FC236}">
                <a16:creationId xmlns:a16="http://schemas.microsoft.com/office/drawing/2014/main" id="{6FCDB661-4CC4-49CA-ABB9-79E996A68F0E}"/>
              </a:ext>
            </a:extLst>
          </p:cNvPr>
          <p:cNvGrpSpPr/>
          <p:nvPr userDrawn="1"/>
        </p:nvGrpSpPr>
        <p:grpSpPr>
          <a:xfrm>
            <a:off x="631150" y="3434914"/>
            <a:ext cx="464690" cy="562031"/>
            <a:chOff x="631150" y="4043586"/>
            <a:chExt cx="464690" cy="562031"/>
          </a:xfrm>
        </p:grpSpPr>
        <p:cxnSp>
          <p:nvCxnSpPr>
            <p:cNvPr id="184" name="Hline">
              <a:extLst>
                <a:ext uri="{FF2B5EF4-FFF2-40B4-BE49-F238E27FC236}">
                  <a16:creationId xmlns:a16="http://schemas.microsoft.com/office/drawing/2014/main" id="{B85FE1D4-15B2-478B-A874-FCB227FBFE4D}"/>
                </a:ext>
              </a:extLst>
            </p:cNvPr>
            <p:cNvCxnSpPr>
              <a:cxnSpLocks/>
            </p:cNvCxnSpPr>
            <p:nvPr/>
          </p:nvCxnSpPr>
          <p:spPr>
            <a:xfrm>
              <a:off x="631150" y="4043586"/>
              <a:ext cx="46469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5" name="IconPhone">
              <a:extLst>
                <a:ext uri="{FF2B5EF4-FFF2-40B4-BE49-F238E27FC236}">
                  <a16:creationId xmlns:a16="http://schemas.microsoft.com/office/drawing/2014/main" id="{ED7BE4EC-1A60-43AE-86B4-0BDD623FD05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425617"/>
              <a:ext cx="180000" cy="180000"/>
              <a:chOff x="2703390" y="3158472"/>
              <a:chExt cx="960114" cy="960114"/>
            </a:xfrm>
          </p:grpSpPr>
          <p:sp>
            <p:nvSpPr>
              <p:cNvPr id="193" name="Ellipse 125">
                <a:extLst>
                  <a:ext uri="{FF2B5EF4-FFF2-40B4-BE49-F238E27FC236}">
                    <a16:creationId xmlns:a16="http://schemas.microsoft.com/office/drawing/2014/main" id="{9525C37E-B775-4966-A42D-B8918D3EB2F0}"/>
                  </a:ext>
                </a:extLst>
              </p:cNvPr>
              <p:cNvSpPr/>
              <p:nvPr/>
            </p:nvSpPr>
            <p:spPr>
              <a:xfrm>
                <a:off x="2703390" y="3158472"/>
                <a:ext cx="960114" cy="960114"/>
              </a:xfrm>
              <a:prstGeom prst="ellipse">
                <a:avLst/>
              </a:prstGeom>
              <a:solidFill>
                <a:schemeClr val="accent1"/>
              </a:solidFill>
              <a:ln w="6350" cap="rnd">
                <a:solidFill>
                  <a:schemeClr val="accent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194" name="Group 4">
                <a:extLst>
                  <a:ext uri="{FF2B5EF4-FFF2-40B4-BE49-F238E27FC236}">
                    <a16:creationId xmlns:a16="http://schemas.microsoft.com/office/drawing/2014/main" id="{4F17C34E-A87B-4426-B69E-308B5BF79BF8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912386" y="3366720"/>
                <a:ext cx="542122" cy="543618"/>
                <a:chOff x="2638" y="958"/>
                <a:chExt cx="1087" cy="1090"/>
              </a:xfrm>
              <a:noFill/>
            </p:grpSpPr>
            <p:sp>
              <p:nvSpPr>
                <p:cNvPr id="195" name="Freeform 5">
                  <a:extLst>
                    <a:ext uri="{FF2B5EF4-FFF2-40B4-BE49-F238E27FC236}">
                      <a16:creationId xmlns:a16="http://schemas.microsoft.com/office/drawing/2014/main" id="{31E29092-1DB2-49C1-98A0-DBFA363E5A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8" y="958"/>
                  <a:ext cx="1087" cy="1090"/>
                </a:xfrm>
                <a:custGeom>
                  <a:avLst/>
                  <a:gdLst>
                    <a:gd name="T0" fmla="*/ 8 w 886"/>
                    <a:gd name="T1" fmla="*/ 49 h 887"/>
                    <a:gd name="T2" fmla="*/ 5 w 886"/>
                    <a:gd name="T3" fmla="*/ 101 h 887"/>
                    <a:gd name="T4" fmla="*/ 273 w 886"/>
                    <a:gd name="T5" fmla="*/ 616 h 887"/>
                    <a:gd name="T6" fmla="*/ 786 w 886"/>
                    <a:gd name="T7" fmla="*/ 883 h 887"/>
                    <a:gd name="T8" fmla="*/ 839 w 886"/>
                    <a:gd name="T9" fmla="*/ 879 h 887"/>
                    <a:gd name="T10" fmla="*/ 851 w 886"/>
                    <a:gd name="T11" fmla="*/ 863 h 887"/>
                    <a:gd name="T12" fmla="*/ 883 w 886"/>
                    <a:gd name="T13" fmla="*/ 721 h 887"/>
                    <a:gd name="T14" fmla="*/ 871 w 886"/>
                    <a:gd name="T15" fmla="*/ 686 h 887"/>
                    <a:gd name="T16" fmla="*/ 708 w 886"/>
                    <a:gd name="T17" fmla="*/ 617 h 887"/>
                    <a:gd name="T18" fmla="*/ 652 w 886"/>
                    <a:gd name="T19" fmla="*/ 630 h 887"/>
                    <a:gd name="T20" fmla="*/ 632 w 886"/>
                    <a:gd name="T21" fmla="*/ 664 h 887"/>
                    <a:gd name="T22" fmla="*/ 601 w 886"/>
                    <a:gd name="T23" fmla="*/ 687 h 887"/>
                    <a:gd name="T24" fmla="*/ 363 w 886"/>
                    <a:gd name="T25" fmla="*/ 524 h 887"/>
                    <a:gd name="T26" fmla="*/ 194 w 886"/>
                    <a:gd name="T27" fmla="*/ 281 h 887"/>
                    <a:gd name="T28" fmla="*/ 217 w 886"/>
                    <a:gd name="T29" fmla="*/ 250 h 887"/>
                    <a:gd name="T30" fmla="*/ 251 w 886"/>
                    <a:gd name="T31" fmla="*/ 231 h 887"/>
                    <a:gd name="T32" fmla="*/ 264 w 886"/>
                    <a:gd name="T33" fmla="*/ 175 h 887"/>
                    <a:gd name="T34" fmla="*/ 215 w 886"/>
                    <a:gd name="T35" fmla="*/ 38 h 887"/>
                    <a:gd name="T36" fmla="*/ 167 w 886"/>
                    <a:gd name="T37" fmla="*/ 4 h 887"/>
                    <a:gd name="T38" fmla="*/ 24 w 886"/>
                    <a:gd name="T39" fmla="*/ 36 h 887"/>
                    <a:gd name="T40" fmla="*/ 8 w 886"/>
                    <a:gd name="T41" fmla="*/ 49 h 8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886" h="887">
                      <a:moveTo>
                        <a:pt x="8" y="49"/>
                      </a:moveTo>
                      <a:cubicBezTo>
                        <a:pt x="0" y="62"/>
                        <a:pt x="1" y="82"/>
                        <a:pt x="5" y="101"/>
                      </a:cubicBezTo>
                      <a:cubicBezTo>
                        <a:pt x="40" y="301"/>
                        <a:pt x="137" y="480"/>
                        <a:pt x="273" y="616"/>
                      </a:cubicBezTo>
                      <a:cubicBezTo>
                        <a:pt x="409" y="752"/>
                        <a:pt x="593" y="854"/>
                        <a:pt x="786" y="883"/>
                      </a:cubicBezTo>
                      <a:cubicBezTo>
                        <a:pt x="806" y="886"/>
                        <a:pt x="825" y="887"/>
                        <a:pt x="839" y="879"/>
                      </a:cubicBezTo>
                      <a:cubicBezTo>
                        <a:pt x="844" y="876"/>
                        <a:pt x="850" y="871"/>
                        <a:pt x="851" y="863"/>
                      </a:cubicBezTo>
                      <a:cubicBezTo>
                        <a:pt x="883" y="721"/>
                        <a:pt x="883" y="721"/>
                        <a:pt x="883" y="721"/>
                      </a:cubicBezTo>
                      <a:cubicBezTo>
                        <a:pt x="886" y="709"/>
                        <a:pt x="881" y="696"/>
                        <a:pt x="871" y="686"/>
                      </a:cubicBezTo>
                      <a:cubicBezTo>
                        <a:pt x="866" y="681"/>
                        <a:pt x="759" y="642"/>
                        <a:pt x="708" y="617"/>
                      </a:cubicBezTo>
                      <a:cubicBezTo>
                        <a:pt x="687" y="607"/>
                        <a:pt x="662" y="613"/>
                        <a:pt x="652" y="630"/>
                      </a:cubicBezTo>
                      <a:cubicBezTo>
                        <a:pt x="632" y="664"/>
                        <a:pt x="632" y="664"/>
                        <a:pt x="632" y="664"/>
                      </a:cubicBezTo>
                      <a:cubicBezTo>
                        <a:pt x="625" y="676"/>
                        <a:pt x="614" y="684"/>
                        <a:pt x="601" y="687"/>
                      </a:cubicBezTo>
                      <a:cubicBezTo>
                        <a:pt x="551" y="700"/>
                        <a:pt x="397" y="558"/>
                        <a:pt x="363" y="524"/>
                      </a:cubicBezTo>
                      <a:cubicBezTo>
                        <a:pt x="328" y="489"/>
                        <a:pt x="181" y="331"/>
                        <a:pt x="194" y="281"/>
                      </a:cubicBezTo>
                      <a:cubicBezTo>
                        <a:pt x="197" y="268"/>
                        <a:pt x="206" y="257"/>
                        <a:pt x="217" y="250"/>
                      </a:cubicBezTo>
                      <a:cubicBezTo>
                        <a:pt x="247" y="233"/>
                        <a:pt x="239" y="238"/>
                        <a:pt x="251" y="231"/>
                      </a:cubicBezTo>
                      <a:cubicBezTo>
                        <a:pt x="269" y="220"/>
                        <a:pt x="275" y="196"/>
                        <a:pt x="264" y="175"/>
                      </a:cubicBezTo>
                      <a:cubicBezTo>
                        <a:pt x="242" y="129"/>
                        <a:pt x="229" y="87"/>
                        <a:pt x="215" y="38"/>
                      </a:cubicBezTo>
                      <a:cubicBezTo>
                        <a:pt x="208" y="17"/>
                        <a:pt x="188" y="0"/>
                        <a:pt x="167" y="4"/>
                      </a:cubicBezTo>
                      <a:cubicBezTo>
                        <a:pt x="167" y="4"/>
                        <a:pt x="165" y="5"/>
                        <a:pt x="24" y="36"/>
                      </a:cubicBezTo>
                      <a:cubicBezTo>
                        <a:pt x="16" y="38"/>
                        <a:pt x="11" y="44"/>
                        <a:pt x="8" y="49"/>
                      </a:cubicBezTo>
                      <a:close/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96" name="Freeform 6">
                  <a:extLst>
                    <a:ext uri="{FF2B5EF4-FFF2-40B4-BE49-F238E27FC236}">
                      <a16:creationId xmlns:a16="http://schemas.microsoft.com/office/drawing/2014/main" id="{CCCDFE6D-3370-4A92-9C79-12D20A38F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1108"/>
                  <a:ext cx="344" cy="345"/>
                </a:xfrm>
                <a:custGeom>
                  <a:avLst/>
                  <a:gdLst>
                    <a:gd name="T0" fmla="*/ 0 w 281"/>
                    <a:gd name="T1" fmla="*/ 0 h 281"/>
                    <a:gd name="T2" fmla="*/ 281 w 281"/>
                    <a:gd name="T3" fmla="*/ 281 h 2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81" h="281">
                      <a:moveTo>
                        <a:pt x="0" y="0"/>
                      </a:moveTo>
                      <a:cubicBezTo>
                        <a:pt x="155" y="0"/>
                        <a:pt x="281" y="126"/>
                        <a:pt x="281" y="28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97" name="Freeform 7">
                  <a:extLst>
                    <a:ext uri="{FF2B5EF4-FFF2-40B4-BE49-F238E27FC236}">
                      <a16:creationId xmlns:a16="http://schemas.microsoft.com/office/drawing/2014/main" id="{7BFC2256-49A5-4449-9E76-F716D6DDEB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2" y="961"/>
                  <a:ext cx="491" cy="492"/>
                </a:xfrm>
                <a:custGeom>
                  <a:avLst/>
                  <a:gdLst>
                    <a:gd name="T0" fmla="*/ 0 w 400"/>
                    <a:gd name="T1" fmla="*/ 0 h 401"/>
                    <a:gd name="T2" fmla="*/ 400 w 400"/>
                    <a:gd name="T3" fmla="*/ 401 h 4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400" h="401">
                      <a:moveTo>
                        <a:pt x="0" y="0"/>
                      </a:moveTo>
                      <a:cubicBezTo>
                        <a:pt x="221" y="0"/>
                        <a:pt x="400" y="180"/>
                        <a:pt x="400" y="401"/>
                      </a:cubicBezTo>
                    </a:path>
                  </a:pathLst>
                </a:custGeom>
                <a:grp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86" name="IconEmail">
              <a:extLst>
                <a:ext uri="{FF2B5EF4-FFF2-40B4-BE49-F238E27FC236}">
                  <a16:creationId xmlns:a16="http://schemas.microsoft.com/office/drawing/2014/main" id="{852D1758-A85B-488E-A877-FD31DFD1938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1150" y="4162565"/>
              <a:ext cx="180000" cy="180000"/>
              <a:chOff x="2703390" y="4365085"/>
              <a:chExt cx="960114" cy="960114"/>
            </a:xfrm>
          </p:grpSpPr>
          <p:sp>
            <p:nvSpPr>
              <p:cNvPr id="187" name="Ellipse 125">
                <a:extLst>
                  <a:ext uri="{FF2B5EF4-FFF2-40B4-BE49-F238E27FC236}">
                    <a16:creationId xmlns:a16="http://schemas.microsoft.com/office/drawing/2014/main" id="{6FC3A3E6-BDB5-499F-8B4C-7A9FA1A0416C}"/>
                  </a:ext>
                </a:extLst>
              </p:cNvPr>
              <p:cNvSpPr/>
              <p:nvPr/>
            </p:nvSpPr>
            <p:spPr>
              <a:xfrm>
                <a:off x="2703390" y="4365085"/>
                <a:ext cx="960114" cy="960114"/>
              </a:xfrm>
              <a:prstGeom prst="ellipse">
                <a:avLst/>
              </a:prstGeom>
              <a:solidFill>
                <a:schemeClr val="accent1"/>
              </a:solidFill>
              <a:ln w="6350" cap="rnd">
                <a:solidFill>
                  <a:schemeClr val="accent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188" name="Group 187">
                <a:extLst>
                  <a:ext uri="{FF2B5EF4-FFF2-40B4-BE49-F238E27FC236}">
                    <a16:creationId xmlns:a16="http://schemas.microsoft.com/office/drawing/2014/main" id="{2AA8AB62-83ED-4A43-9060-390A0AE450B8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86170" y="4635603"/>
                <a:ext cx="594554" cy="419078"/>
                <a:chOff x="4562584" y="4650255"/>
                <a:chExt cx="457200" cy="322263"/>
              </a:xfrm>
            </p:grpSpPr>
            <p:sp>
              <p:nvSpPr>
                <p:cNvPr id="189" name="Line 20">
                  <a:extLst>
                    <a:ext uri="{FF2B5EF4-FFF2-40B4-BE49-F238E27FC236}">
                      <a16:creationId xmlns:a16="http://schemas.microsoft.com/office/drawing/2014/main" id="{621805C5-E723-4163-9597-3A75AC0865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67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90" name="Freeform 21">
                  <a:extLst>
                    <a:ext uri="{FF2B5EF4-FFF2-40B4-BE49-F238E27FC236}">
                      <a16:creationId xmlns:a16="http://schemas.microsoft.com/office/drawing/2014/main" id="{0EA59778-FDED-42CD-9513-FCA5D2789C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62584" y="4650255"/>
                  <a:ext cx="457200" cy="322263"/>
                </a:xfrm>
                <a:custGeom>
                  <a:avLst/>
                  <a:gdLst>
                    <a:gd name="T0" fmla="*/ 0 w 108"/>
                    <a:gd name="T1" fmla="*/ 40 h 76"/>
                    <a:gd name="T2" fmla="*/ 0 w 108"/>
                    <a:gd name="T3" fmla="*/ 8 h 76"/>
                    <a:gd name="T4" fmla="*/ 8 w 108"/>
                    <a:gd name="T5" fmla="*/ 0 h 76"/>
                    <a:gd name="T6" fmla="*/ 100 w 108"/>
                    <a:gd name="T7" fmla="*/ 0 h 76"/>
                    <a:gd name="T8" fmla="*/ 108 w 108"/>
                    <a:gd name="T9" fmla="*/ 8 h 76"/>
                    <a:gd name="T10" fmla="*/ 108 w 108"/>
                    <a:gd name="T11" fmla="*/ 68 h 76"/>
                    <a:gd name="T12" fmla="*/ 100 w 108"/>
                    <a:gd name="T13" fmla="*/ 76 h 76"/>
                    <a:gd name="T14" fmla="*/ 8 w 108"/>
                    <a:gd name="T15" fmla="*/ 76 h 76"/>
                    <a:gd name="T16" fmla="*/ 0 w 108"/>
                    <a:gd name="T17" fmla="*/ 68 h 76"/>
                    <a:gd name="T18" fmla="*/ 0 w 108"/>
                    <a:gd name="T19" fmla="*/ 52 h 76"/>
                    <a:gd name="connsiteX0" fmla="*/ 0 w 10000"/>
                    <a:gd name="connsiteY0" fmla="*/ 5263 h 10000"/>
                    <a:gd name="connsiteX1" fmla="*/ 0 w 10000"/>
                    <a:gd name="connsiteY1" fmla="*/ 1053 h 10000"/>
                    <a:gd name="connsiteX2" fmla="*/ 741 w 10000"/>
                    <a:gd name="connsiteY2" fmla="*/ 0 h 10000"/>
                    <a:gd name="connsiteX3" fmla="*/ 9259 w 10000"/>
                    <a:gd name="connsiteY3" fmla="*/ 0 h 10000"/>
                    <a:gd name="connsiteX4" fmla="*/ 10000 w 10000"/>
                    <a:gd name="connsiteY4" fmla="*/ 1053 h 10000"/>
                    <a:gd name="connsiteX5" fmla="*/ 10000 w 10000"/>
                    <a:gd name="connsiteY5" fmla="*/ 8947 h 10000"/>
                    <a:gd name="connsiteX6" fmla="*/ 9259 w 10000"/>
                    <a:gd name="connsiteY6" fmla="*/ 10000 h 10000"/>
                    <a:gd name="connsiteX7" fmla="*/ 741 w 10000"/>
                    <a:gd name="connsiteY7" fmla="*/ 10000 h 10000"/>
                    <a:gd name="connsiteX8" fmla="*/ 0 w 10000"/>
                    <a:gd name="connsiteY8" fmla="*/ 8947 h 10000"/>
                    <a:gd name="connsiteX9" fmla="*/ 0 w 10000"/>
                    <a:gd name="connsiteY9" fmla="*/ 6842 h 10000"/>
                    <a:gd name="connsiteX10" fmla="*/ 0 w 10000"/>
                    <a:gd name="connsiteY10" fmla="*/ 5263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0000" h="10000">
                      <a:moveTo>
                        <a:pt x="0" y="5263"/>
                      </a:moveTo>
                      <a:lnTo>
                        <a:pt x="0" y="1053"/>
                      </a:lnTo>
                      <a:cubicBezTo>
                        <a:pt x="0" y="526"/>
                        <a:pt x="370" y="0"/>
                        <a:pt x="741" y="0"/>
                      </a:cubicBezTo>
                      <a:lnTo>
                        <a:pt x="9259" y="0"/>
                      </a:lnTo>
                      <a:cubicBezTo>
                        <a:pt x="9630" y="0"/>
                        <a:pt x="10000" y="526"/>
                        <a:pt x="10000" y="1053"/>
                      </a:cubicBezTo>
                      <a:lnTo>
                        <a:pt x="10000" y="8947"/>
                      </a:lnTo>
                      <a:cubicBezTo>
                        <a:pt x="10000" y="9474"/>
                        <a:pt x="9630" y="10000"/>
                        <a:pt x="9259" y="10000"/>
                      </a:cubicBezTo>
                      <a:lnTo>
                        <a:pt x="741" y="10000"/>
                      </a:lnTo>
                      <a:cubicBezTo>
                        <a:pt x="370" y="10000"/>
                        <a:pt x="0" y="9474"/>
                        <a:pt x="0" y="8947"/>
                      </a:cubicBezTo>
                      <a:lnTo>
                        <a:pt x="0" y="6842"/>
                      </a:lnTo>
                      <a:lnTo>
                        <a:pt x="0" y="5263"/>
                      </a:lnTo>
                      <a:close/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91" name="Freeform 22">
                  <a:extLst>
                    <a:ext uri="{FF2B5EF4-FFF2-40B4-BE49-F238E27FC236}">
                      <a16:creationId xmlns:a16="http://schemas.microsoft.com/office/drawing/2014/main" id="{B1F20495-C2A9-42EC-B1F3-E9B0A543C0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13384" y="4701055"/>
                  <a:ext cx="355600" cy="152400"/>
                </a:xfrm>
                <a:custGeom>
                  <a:avLst/>
                  <a:gdLst>
                    <a:gd name="T0" fmla="*/ 0 w 84"/>
                    <a:gd name="T1" fmla="*/ 0 h 36"/>
                    <a:gd name="T2" fmla="*/ 32 w 84"/>
                    <a:gd name="T3" fmla="*/ 32 h 36"/>
                    <a:gd name="T4" fmla="*/ 52 w 84"/>
                    <a:gd name="T5" fmla="*/ 32 h 36"/>
                    <a:gd name="T6" fmla="*/ 84 w 84"/>
                    <a:gd name="T7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4" h="36">
                      <a:moveTo>
                        <a:pt x="0" y="0"/>
                      </a:moveTo>
                      <a:cubicBezTo>
                        <a:pt x="32" y="32"/>
                        <a:pt x="32" y="32"/>
                        <a:pt x="32" y="32"/>
                      </a:cubicBezTo>
                      <a:cubicBezTo>
                        <a:pt x="37" y="36"/>
                        <a:pt x="47" y="36"/>
                        <a:pt x="52" y="32"/>
                      </a:cubicBezTo>
                      <a:cubicBezTo>
                        <a:pt x="84" y="0"/>
                        <a:pt x="84" y="0"/>
                        <a:pt x="84" y="0"/>
                      </a:cubicBezTo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  <p:sp>
              <p:nvSpPr>
                <p:cNvPr id="192" name="Line 23">
                  <a:extLst>
                    <a:ext uri="{FF2B5EF4-FFF2-40B4-BE49-F238E27FC236}">
                      <a16:creationId xmlns:a16="http://schemas.microsoft.com/office/drawing/2014/main" id="{79E3FE13-29E8-4D57-980A-B4744E4BCB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613384" y="4820118"/>
                  <a:ext cx="101600" cy="101600"/>
                </a:xfrm>
                <a:prstGeom prst="line">
                  <a:avLst/>
                </a:prstGeom>
                <a:noFill/>
                <a:ln w="63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v-SE" dirty="0"/>
                </a:p>
              </p:txBody>
            </p:sp>
          </p:grpSp>
        </p:grpSp>
      </p:grpSp>
      <p:sp>
        <p:nvSpPr>
          <p:cNvPr id="198" name="strPhone01">
            <a:extLst>
              <a:ext uri="{FF2B5EF4-FFF2-40B4-BE49-F238E27FC236}">
                <a16:creationId xmlns:a16="http://schemas.microsoft.com/office/drawing/2014/main" id="{2B78352A-2DB0-42ED-B4CC-25C447E763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0707" y="3808869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+32 # ### ## ##</a:t>
            </a:r>
            <a:endParaRPr lang="sv-SE" dirty="0"/>
          </a:p>
        </p:txBody>
      </p:sp>
      <p:sp>
        <p:nvSpPr>
          <p:cNvPr id="199" name="strEmail01">
            <a:extLst>
              <a:ext uri="{FF2B5EF4-FFF2-40B4-BE49-F238E27FC236}">
                <a16:creationId xmlns:a16="http://schemas.microsoft.com/office/drawing/2014/main" id="{7B808EA4-564C-4339-B276-14F0B11E1A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00707" y="3551088"/>
            <a:ext cx="4050443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sz="1200">
                <a:solidFill>
                  <a:schemeClr val="bg1"/>
                </a:solidFill>
              </a:rPr>
              <a:t>firstname.lastname@ipsos.com</a:t>
            </a:r>
            <a:endParaRPr lang="sv-SE" dirty="0"/>
          </a:p>
        </p:txBody>
      </p:sp>
      <p:sp>
        <p:nvSpPr>
          <p:cNvPr id="200" name="strFunction01">
            <a:extLst>
              <a:ext uri="{FF2B5EF4-FFF2-40B4-BE49-F238E27FC236}">
                <a16:creationId xmlns:a16="http://schemas.microsoft.com/office/drawing/2014/main" id="{AA1447AC-4185-41D6-962B-6F4A08D889E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1150" y="3106962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200" cap="none" baseline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/>
              <a:t>Function Title</a:t>
            </a:r>
            <a:endParaRPr lang="sv-SE" dirty="0"/>
          </a:p>
        </p:txBody>
      </p:sp>
      <p:sp>
        <p:nvSpPr>
          <p:cNvPr id="201" name="strName01">
            <a:extLst>
              <a:ext uri="{FF2B5EF4-FFF2-40B4-BE49-F238E27FC236}">
                <a16:creationId xmlns:a16="http://schemas.microsoft.com/office/drawing/2014/main" id="{843068E5-7BFD-48E0-B26B-1EFB59D9A2D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1150" y="2867022"/>
            <a:ext cx="4320000" cy="246221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Firstname Lastname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6585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3" userDrawn="1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Cover">
    <p:bg>
      <p:bgPr>
        <a:gradFill>
          <a:gsLst>
            <a:gs pos="0">
              <a:schemeClr val="bg2"/>
            </a:gs>
            <a:gs pos="100000">
              <a:schemeClr val="bg2">
                <a:lumMod val="50000"/>
              </a:schemeClr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Angled stripes">
            <a:extLst>
              <a:ext uri="{FF2B5EF4-FFF2-40B4-BE49-F238E27FC236}">
                <a16:creationId xmlns:a16="http://schemas.microsoft.com/office/drawing/2014/main" id="{4E731B71-5650-4C30-97B0-4057911655A6}"/>
              </a:ext>
            </a:extLst>
          </p:cNvPr>
          <p:cNvGrpSpPr/>
          <p:nvPr userDrawn="1"/>
        </p:nvGrpSpPr>
        <p:grpSpPr>
          <a:xfrm>
            <a:off x="2101012" y="2821242"/>
            <a:ext cx="11833943" cy="1855206"/>
            <a:chOff x="2101012" y="2821242"/>
            <a:chExt cx="11833943" cy="1855206"/>
          </a:xfrm>
        </p:grpSpPr>
        <p:sp>
          <p:nvSpPr>
            <p:cNvPr id="9" name="Angled stripe 1">
              <a:extLst>
                <a:ext uri="{FF2B5EF4-FFF2-40B4-BE49-F238E27FC236}">
                  <a16:creationId xmlns:a16="http://schemas.microsoft.com/office/drawing/2014/main" id="{6661A596-05F4-42F3-B61C-DC7028F8CAD8}"/>
                </a:ext>
              </a:extLst>
            </p:cNvPr>
            <p:cNvSpPr/>
            <p:nvPr userDrawn="1"/>
          </p:nvSpPr>
          <p:spPr>
            <a:xfrm rot="18932423">
              <a:off x="2101012" y="2821242"/>
              <a:ext cx="11030122" cy="1215516"/>
            </a:xfrm>
            <a:custGeom>
              <a:avLst/>
              <a:gdLst>
                <a:gd name="connsiteX0" fmla="*/ 9791459 w 11030122"/>
                <a:gd name="connsiteY0" fmla="*/ 0 h 1215516"/>
                <a:gd name="connsiteX1" fmla="*/ 11030122 w 11030122"/>
                <a:gd name="connsiteY1" fmla="*/ 1215516 h 1215516"/>
                <a:gd name="connsiteX2" fmla="*/ 1238664 w 11030122"/>
                <a:gd name="connsiteY2" fmla="*/ 1215516 h 1215516"/>
                <a:gd name="connsiteX3" fmla="*/ 0 w 11030122"/>
                <a:gd name="connsiteY3" fmla="*/ 0 h 1215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30122" h="1215516">
                  <a:moveTo>
                    <a:pt x="9791459" y="0"/>
                  </a:moveTo>
                  <a:lnTo>
                    <a:pt x="11030122" y="1215516"/>
                  </a:lnTo>
                  <a:lnTo>
                    <a:pt x="1238664" y="12155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0" name="Angled stripe 2">
              <a:extLst>
                <a:ext uri="{FF2B5EF4-FFF2-40B4-BE49-F238E27FC236}">
                  <a16:creationId xmlns:a16="http://schemas.microsoft.com/office/drawing/2014/main" id="{E92F2EB7-C25E-4DBB-B49D-88374BC93E28}"/>
                </a:ext>
              </a:extLst>
            </p:cNvPr>
            <p:cNvSpPr/>
            <p:nvPr userDrawn="1"/>
          </p:nvSpPr>
          <p:spPr>
            <a:xfrm rot="18932423">
              <a:off x="4731456" y="3460932"/>
              <a:ext cx="9203499" cy="1215516"/>
            </a:xfrm>
            <a:custGeom>
              <a:avLst/>
              <a:gdLst>
                <a:gd name="connsiteX0" fmla="*/ 9203499 w 9203499"/>
                <a:gd name="connsiteY0" fmla="*/ 0 h 1215516"/>
                <a:gd name="connsiteX1" fmla="*/ 8010698 w 9203499"/>
                <a:gd name="connsiteY1" fmla="*/ 1215516 h 1215516"/>
                <a:gd name="connsiteX2" fmla="*/ 1238664 w 9203499"/>
                <a:gd name="connsiteY2" fmla="*/ 1215516 h 1215516"/>
                <a:gd name="connsiteX3" fmla="*/ 0 w 9203499"/>
                <a:gd name="connsiteY3" fmla="*/ 0 h 1215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03499" h="1215516">
                  <a:moveTo>
                    <a:pt x="9203499" y="0"/>
                  </a:moveTo>
                  <a:lnTo>
                    <a:pt x="8010698" y="1215516"/>
                  </a:lnTo>
                  <a:lnTo>
                    <a:pt x="1238664" y="12155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11" name="GameChangers">
            <a:extLst>
              <a:ext uri="{FF2B5EF4-FFF2-40B4-BE49-F238E27FC236}">
                <a16:creationId xmlns:a16="http://schemas.microsoft.com/office/drawing/2014/main" id="{26B8CB77-607B-4512-89C5-9851231EE864}"/>
              </a:ext>
            </a:extLst>
          </p:cNvPr>
          <p:cNvSpPr/>
          <p:nvPr userDrawn="1"/>
        </p:nvSpPr>
        <p:spPr>
          <a:xfrm>
            <a:off x="7696051" y="5782364"/>
            <a:ext cx="2702074" cy="236588"/>
          </a:xfrm>
          <a:custGeom>
            <a:avLst/>
            <a:gdLst>
              <a:gd name="connsiteX0" fmla="*/ 1609358 w 1722437"/>
              <a:gd name="connsiteY0" fmla="*/ 100518 h 150812"/>
              <a:gd name="connsiteX1" fmla="*/ 1667937 w 1722437"/>
              <a:gd name="connsiteY1" fmla="*/ 149493 h 150812"/>
              <a:gd name="connsiteX2" fmla="*/ 1725246 w 1722437"/>
              <a:gd name="connsiteY2" fmla="*/ 105281 h 150812"/>
              <a:gd name="connsiteX3" fmla="*/ 1684367 w 1722437"/>
              <a:gd name="connsiteY3" fmla="*/ 65196 h 150812"/>
              <a:gd name="connsiteX4" fmla="*/ 1643251 w 1722437"/>
              <a:gd name="connsiteY4" fmla="*/ 44400 h 150812"/>
              <a:gd name="connsiteX5" fmla="*/ 1664127 w 1722437"/>
              <a:gd name="connsiteY5" fmla="*/ 28525 h 150812"/>
              <a:gd name="connsiteX6" fmla="*/ 1691273 w 1722437"/>
              <a:gd name="connsiteY6" fmla="*/ 49321 h 150812"/>
              <a:gd name="connsiteX7" fmla="*/ 1720562 w 1722437"/>
              <a:gd name="connsiteY7" fmla="*/ 49321 h 150812"/>
              <a:gd name="connsiteX8" fmla="*/ 1665476 w 1722437"/>
              <a:gd name="connsiteY8" fmla="*/ 4951 h 150812"/>
              <a:gd name="connsiteX9" fmla="*/ 1613962 w 1722437"/>
              <a:gd name="connsiteY9" fmla="*/ 46623 h 150812"/>
              <a:gd name="connsiteX10" fmla="*/ 1654999 w 1722437"/>
              <a:gd name="connsiteY10" fmla="*/ 85754 h 150812"/>
              <a:gd name="connsiteX11" fmla="*/ 1695956 w 1722437"/>
              <a:gd name="connsiteY11" fmla="*/ 108535 h 150812"/>
              <a:gd name="connsiteX12" fmla="*/ 1669127 w 1722437"/>
              <a:gd name="connsiteY12" fmla="*/ 125680 h 150812"/>
              <a:gd name="connsiteX13" fmla="*/ 1638647 w 1722437"/>
              <a:gd name="connsiteY13" fmla="*/ 100280 h 150812"/>
              <a:gd name="connsiteX14" fmla="*/ 1509107 w 1722437"/>
              <a:gd name="connsiteY14" fmla="*/ 32017 h 150812"/>
              <a:gd name="connsiteX15" fmla="*/ 1542207 w 1722437"/>
              <a:gd name="connsiteY15" fmla="*/ 32017 h 150812"/>
              <a:gd name="connsiteX16" fmla="*/ 1563082 w 1722437"/>
              <a:gd name="connsiteY16" fmla="*/ 51147 h 150812"/>
              <a:gd name="connsiteX17" fmla="*/ 1542207 w 1722437"/>
              <a:gd name="connsiteY17" fmla="*/ 70832 h 150812"/>
              <a:gd name="connsiteX18" fmla="*/ 1509107 w 1722437"/>
              <a:gd name="connsiteY18" fmla="*/ 70832 h 150812"/>
              <a:gd name="connsiteX19" fmla="*/ 1478786 w 1722437"/>
              <a:gd name="connsiteY19" fmla="*/ 146159 h 150812"/>
              <a:gd name="connsiteX20" fmla="*/ 1509107 w 1722437"/>
              <a:gd name="connsiteY20" fmla="*/ 146159 h 150812"/>
              <a:gd name="connsiteX21" fmla="*/ 1509107 w 1722437"/>
              <a:gd name="connsiteY21" fmla="*/ 92422 h 150812"/>
              <a:gd name="connsiteX22" fmla="*/ 1539349 w 1722437"/>
              <a:gd name="connsiteY22" fmla="*/ 92422 h 150812"/>
              <a:gd name="connsiteX23" fmla="*/ 1562288 w 1722437"/>
              <a:gd name="connsiteY23" fmla="*/ 113218 h 150812"/>
              <a:gd name="connsiteX24" fmla="*/ 1567130 w 1722437"/>
              <a:gd name="connsiteY24" fmla="*/ 146159 h 150812"/>
              <a:gd name="connsiteX25" fmla="*/ 1597372 w 1722437"/>
              <a:gd name="connsiteY25" fmla="*/ 146159 h 150812"/>
              <a:gd name="connsiteX26" fmla="*/ 1591578 w 1722437"/>
              <a:gd name="connsiteY26" fmla="*/ 113615 h 150812"/>
              <a:gd name="connsiteX27" fmla="*/ 1571575 w 1722437"/>
              <a:gd name="connsiteY27" fmla="*/ 81389 h 150812"/>
              <a:gd name="connsiteX28" fmla="*/ 1571575 w 1722437"/>
              <a:gd name="connsiteY28" fmla="*/ 81389 h 150812"/>
              <a:gd name="connsiteX29" fmla="*/ 1593324 w 1722437"/>
              <a:gd name="connsiteY29" fmla="*/ 46861 h 150812"/>
              <a:gd name="connsiteX30" fmla="*/ 1555780 w 1722437"/>
              <a:gd name="connsiteY30" fmla="*/ 8840 h 150812"/>
              <a:gd name="connsiteX31" fmla="*/ 1553081 w 1722437"/>
              <a:gd name="connsiteY31" fmla="*/ 8919 h 150812"/>
              <a:gd name="connsiteX32" fmla="*/ 1478786 w 1722437"/>
              <a:gd name="connsiteY32" fmla="*/ 8919 h 150812"/>
              <a:gd name="connsiteX33" fmla="*/ 1353850 w 1722437"/>
              <a:gd name="connsiteY33" fmla="*/ 146159 h 150812"/>
              <a:gd name="connsiteX34" fmla="*/ 1458387 w 1722437"/>
              <a:gd name="connsiteY34" fmla="*/ 146159 h 150812"/>
              <a:gd name="connsiteX35" fmla="*/ 1458387 w 1722437"/>
              <a:gd name="connsiteY35" fmla="*/ 120759 h 150812"/>
              <a:gd name="connsiteX36" fmla="*/ 1384171 w 1722437"/>
              <a:gd name="connsiteY36" fmla="*/ 120759 h 150812"/>
              <a:gd name="connsiteX37" fmla="*/ 1384171 w 1722437"/>
              <a:gd name="connsiteY37" fmla="*/ 87024 h 150812"/>
              <a:gd name="connsiteX38" fmla="*/ 1450846 w 1722437"/>
              <a:gd name="connsiteY38" fmla="*/ 87024 h 150812"/>
              <a:gd name="connsiteX39" fmla="*/ 1450846 w 1722437"/>
              <a:gd name="connsiteY39" fmla="*/ 63212 h 150812"/>
              <a:gd name="connsiteX40" fmla="*/ 1384171 w 1722437"/>
              <a:gd name="connsiteY40" fmla="*/ 63212 h 150812"/>
              <a:gd name="connsiteX41" fmla="*/ 1384171 w 1722437"/>
              <a:gd name="connsiteY41" fmla="*/ 33684 h 150812"/>
              <a:gd name="connsiteX42" fmla="*/ 1456799 w 1722437"/>
              <a:gd name="connsiteY42" fmla="*/ 33684 h 150812"/>
              <a:gd name="connsiteX43" fmla="*/ 1456799 w 1722437"/>
              <a:gd name="connsiteY43" fmla="*/ 8284 h 150812"/>
              <a:gd name="connsiteX44" fmla="*/ 1353612 w 1722437"/>
              <a:gd name="connsiteY44" fmla="*/ 8284 h 150812"/>
              <a:gd name="connsiteX45" fmla="*/ 1310114 w 1722437"/>
              <a:gd name="connsiteY45" fmla="*/ 146159 h 150812"/>
              <a:gd name="connsiteX46" fmla="*/ 1329244 w 1722437"/>
              <a:gd name="connsiteY46" fmla="*/ 146159 h 150812"/>
              <a:gd name="connsiteX47" fmla="*/ 1329244 w 1722437"/>
              <a:gd name="connsiteY47" fmla="*/ 71784 h 150812"/>
              <a:gd name="connsiteX48" fmla="*/ 1271379 w 1722437"/>
              <a:gd name="connsiteY48" fmla="*/ 71784 h 150812"/>
              <a:gd name="connsiteX49" fmla="*/ 1271379 w 1722437"/>
              <a:gd name="connsiteY49" fmla="*/ 94327 h 150812"/>
              <a:gd name="connsiteX50" fmla="*/ 1301859 w 1722437"/>
              <a:gd name="connsiteY50" fmla="*/ 94327 h 150812"/>
              <a:gd name="connsiteX51" fmla="*/ 1271998 w 1722437"/>
              <a:gd name="connsiteY51" fmla="*/ 124156 h 150812"/>
              <a:gd name="connsiteX52" fmla="*/ 1269077 w 1722437"/>
              <a:gd name="connsiteY52" fmla="*/ 124013 h 150812"/>
              <a:gd name="connsiteX53" fmla="*/ 1231612 w 1722437"/>
              <a:gd name="connsiteY53" fmla="*/ 77896 h 150812"/>
              <a:gd name="connsiteX54" fmla="*/ 1269077 w 1722437"/>
              <a:gd name="connsiteY54" fmla="*/ 30668 h 150812"/>
              <a:gd name="connsiteX55" fmla="*/ 1298208 w 1722437"/>
              <a:gd name="connsiteY55" fmla="*/ 53846 h 150812"/>
              <a:gd name="connsiteX56" fmla="*/ 1327100 w 1722437"/>
              <a:gd name="connsiteY56" fmla="*/ 53846 h 150812"/>
              <a:gd name="connsiteX57" fmla="*/ 1269077 w 1722437"/>
              <a:gd name="connsiteY57" fmla="*/ 5189 h 150812"/>
              <a:gd name="connsiteX58" fmla="*/ 1201370 w 1722437"/>
              <a:gd name="connsiteY58" fmla="*/ 77896 h 150812"/>
              <a:gd name="connsiteX59" fmla="*/ 1269077 w 1722437"/>
              <a:gd name="connsiteY59" fmla="*/ 149334 h 150812"/>
              <a:gd name="connsiteX60" fmla="*/ 1306860 w 1722437"/>
              <a:gd name="connsiteY60" fmla="*/ 130363 h 150812"/>
              <a:gd name="connsiteX61" fmla="*/ 1064607 w 1722437"/>
              <a:gd name="connsiteY61" fmla="*/ 146159 h 150812"/>
              <a:gd name="connsiteX62" fmla="*/ 1092944 w 1722437"/>
              <a:gd name="connsiteY62" fmla="*/ 146159 h 150812"/>
              <a:gd name="connsiteX63" fmla="*/ 1092944 w 1722437"/>
              <a:gd name="connsiteY63" fmla="*/ 54004 h 150812"/>
              <a:gd name="connsiteX64" fmla="*/ 1093341 w 1722437"/>
              <a:gd name="connsiteY64" fmla="*/ 54004 h 150812"/>
              <a:gd name="connsiteX65" fmla="*/ 1150650 w 1722437"/>
              <a:gd name="connsiteY65" fmla="*/ 146159 h 150812"/>
              <a:gd name="connsiteX66" fmla="*/ 1180892 w 1722437"/>
              <a:gd name="connsiteY66" fmla="*/ 146159 h 150812"/>
              <a:gd name="connsiteX67" fmla="*/ 1180892 w 1722437"/>
              <a:gd name="connsiteY67" fmla="*/ 8523 h 150812"/>
              <a:gd name="connsiteX68" fmla="*/ 1152555 w 1722437"/>
              <a:gd name="connsiteY68" fmla="*/ 8523 h 150812"/>
              <a:gd name="connsiteX69" fmla="*/ 1152555 w 1722437"/>
              <a:gd name="connsiteY69" fmla="*/ 100836 h 150812"/>
              <a:gd name="connsiteX70" fmla="*/ 1152158 w 1722437"/>
              <a:gd name="connsiteY70" fmla="*/ 100836 h 150812"/>
              <a:gd name="connsiteX71" fmla="*/ 1094690 w 1722437"/>
              <a:gd name="connsiteY71" fmla="*/ 8523 h 150812"/>
              <a:gd name="connsiteX72" fmla="*/ 1064607 w 1722437"/>
              <a:gd name="connsiteY72" fmla="*/ 8523 h 150812"/>
              <a:gd name="connsiteX73" fmla="*/ 985232 w 1722437"/>
              <a:gd name="connsiteY73" fmla="*/ 42416 h 150812"/>
              <a:gd name="connsiteX74" fmla="*/ 985232 w 1722437"/>
              <a:gd name="connsiteY74" fmla="*/ 42416 h 150812"/>
              <a:gd name="connsiteX75" fmla="*/ 1002615 w 1722437"/>
              <a:gd name="connsiteY75" fmla="*/ 92978 h 150812"/>
              <a:gd name="connsiteX76" fmla="*/ 967293 w 1722437"/>
              <a:gd name="connsiteY76" fmla="*/ 92978 h 150812"/>
              <a:gd name="connsiteX77" fmla="*/ 918002 w 1722437"/>
              <a:gd name="connsiteY77" fmla="*/ 146159 h 150812"/>
              <a:gd name="connsiteX78" fmla="*/ 948243 w 1722437"/>
              <a:gd name="connsiteY78" fmla="*/ 146159 h 150812"/>
              <a:gd name="connsiteX79" fmla="*/ 959356 w 1722437"/>
              <a:gd name="connsiteY79" fmla="*/ 115282 h 150812"/>
              <a:gd name="connsiteX80" fmla="*/ 1010870 w 1722437"/>
              <a:gd name="connsiteY80" fmla="*/ 115282 h 150812"/>
              <a:gd name="connsiteX81" fmla="*/ 1021268 w 1722437"/>
              <a:gd name="connsiteY81" fmla="*/ 145921 h 150812"/>
              <a:gd name="connsiteX82" fmla="*/ 1053018 w 1722437"/>
              <a:gd name="connsiteY82" fmla="*/ 145921 h 150812"/>
              <a:gd name="connsiteX83" fmla="*/ 1001504 w 1722437"/>
              <a:gd name="connsiteY83" fmla="*/ 8284 h 150812"/>
              <a:gd name="connsiteX84" fmla="*/ 970468 w 1722437"/>
              <a:gd name="connsiteY84" fmla="*/ 8284 h 150812"/>
              <a:gd name="connsiteX85" fmla="*/ 789731 w 1722437"/>
              <a:gd name="connsiteY85" fmla="*/ 146159 h 150812"/>
              <a:gd name="connsiteX86" fmla="*/ 820053 w 1722437"/>
              <a:gd name="connsiteY86" fmla="*/ 146159 h 150812"/>
              <a:gd name="connsiteX87" fmla="*/ 820053 w 1722437"/>
              <a:gd name="connsiteY87" fmla="*/ 86786 h 150812"/>
              <a:gd name="connsiteX88" fmla="*/ 875615 w 1722437"/>
              <a:gd name="connsiteY88" fmla="*/ 86786 h 150812"/>
              <a:gd name="connsiteX89" fmla="*/ 875615 w 1722437"/>
              <a:gd name="connsiteY89" fmla="*/ 146159 h 150812"/>
              <a:gd name="connsiteX90" fmla="*/ 905857 w 1722437"/>
              <a:gd name="connsiteY90" fmla="*/ 146159 h 150812"/>
              <a:gd name="connsiteX91" fmla="*/ 905857 w 1722437"/>
              <a:gd name="connsiteY91" fmla="*/ 8523 h 150812"/>
              <a:gd name="connsiteX92" fmla="*/ 875615 w 1722437"/>
              <a:gd name="connsiteY92" fmla="*/ 8523 h 150812"/>
              <a:gd name="connsiteX93" fmla="*/ 875615 w 1722437"/>
              <a:gd name="connsiteY93" fmla="*/ 61307 h 150812"/>
              <a:gd name="connsiteX94" fmla="*/ 820053 w 1722437"/>
              <a:gd name="connsiteY94" fmla="*/ 61307 h 150812"/>
              <a:gd name="connsiteX95" fmla="*/ 820053 w 1722437"/>
              <a:gd name="connsiteY95" fmla="*/ 8523 h 150812"/>
              <a:gd name="connsiteX96" fmla="*/ 789493 w 1722437"/>
              <a:gd name="connsiteY96" fmla="*/ 8523 h 150812"/>
              <a:gd name="connsiteX97" fmla="*/ 767983 w 1722437"/>
              <a:gd name="connsiteY97" fmla="*/ 54798 h 150812"/>
              <a:gd name="connsiteX98" fmla="*/ 708610 w 1722437"/>
              <a:gd name="connsiteY98" fmla="*/ 5189 h 150812"/>
              <a:gd name="connsiteX99" fmla="*/ 640903 w 1722437"/>
              <a:gd name="connsiteY99" fmla="*/ 77896 h 150812"/>
              <a:gd name="connsiteX100" fmla="*/ 708610 w 1722437"/>
              <a:gd name="connsiteY100" fmla="*/ 149334 h 150812"/>
              <a:gd name="connsiteX101" fmla="*/ 769094 w 1722437"/>
              <a:gd name="connsiteY101" fmla="*/ 92978 h 150812"/>
              <a:gd name="connsiteX102" fmla="*/ 739805 w 1722437"/>
              <a:gd name="connsiteY102" fmla="*/ 92978 h 150812"/>
              <a:gd name="connsiteX103" fmla="*/ 708610 w 1722437"/>
              <a:gd name="connsiteY103" fmla="*/ 123854 h 150812"/>
              <a:gd name="connsiteX104" fmla="*/ 671145 w 1722437"/>
              <a:gd name="connsiteY104" fmla="*/ 77738 h 150812"/>
              <a:gd name="connsiteX105" fmla="*/ 708610 w 1722437"/>
              <a:gd name="connsiteY105" fmla="*/ 30509 h 150812"/>
              <a:gd name="connsiteX106" fmla="*/ 738614 w 1722437"/>
              <a:gd name="connsiteY106" fmla="*/ 54322 h 150812"/>
              <a:gd name="connsiteX107" fmla="*/ 468342 w 1722437"/>
              <a:gd name="connsiteY107" fmla="*/ 146159 h 150812"/>
              <a:gd name="connsiteX108" fmla="*/ 572800 w 1722437"/>
              <a:gd name="connsiteY108" fmla="*/ 146159 h 150812"/>
              <a:gd name="connsiteX109" fmla="*/ 572800 w 1722437"/>
              <a:gd name="connsiteY109" fmla="*/ 120759 h 150812"/>
              <a:gd name="connsiteX110" fmla="*/ 498584 w 1722437"/>
              <a:gd name="connsiteY110" fmla="*/ 120759 h 150812"/>
              <a:gd name="connsiteX111" fmla="*/ 498584 w 1722437"/>
              <a:gd name="connsiteY111" fmla="*/ 87024 h 150812"/>
              <a:gd name="connsiteX112" fmla="*/ 565338 w 1722437"/>
              <a:gd name="connsiteY112" fmla="*/ 87024 h 150812"/>
              <a:gd name="connsiteX113" fmla="*/ 565338 w 1722437"/>
              <a:gd name="connsiteY113" fmla="*/ 63212 h 150812"/>
              <a:gd name="connsiteX114" fmla="*/ 498584 w 1722437"/>
              <a:gd name="connsiteY114" fmla="*/ 63212 h 150812"/>
              <a:gd name="connsiteX115" fmla="*/ 498584 w 1722437"/>
              <a:gd name="connsiteY115" fmla="*/ 33684 h 150812"/>
              <a:gd name="connsiteX116" fmla="*/ 571291 w 1722437"/>
              <a:gd name="connsiteY116" fmla="*/ 33684 h 150812"/>
              <a:gd name="connsiteX117" fmla="*/ 571291 w 1722437"/>
              <a:gd name="connsiteY117" fmla="*/ 8284 h 150812"/>
              <a:gd name="connsiteX118" fmla="*/ 468104 w 1722437"/>
              <a:gd name="connsiteY118" fmla="*/ 8284 h 150812"/>
              <a:gd name="connsiteX119" fmla="*/ 293717 w 1722437"/>
              <a:gd name="connsiteY119" fmla="*/ 146159 h 150812"/>
              <a:gd name="connsiteX120" fmla="*/ 322054 w 1722437"/>
              <a:gd name="connsiteY120" fmla="*/ 146159 h 150812"/>
              <a:gd name="connsiteX121" fmla="*/ 322054 w 1722437"/>
              <a:gd name="connsiteY121" fmla="*/ 49559 h 150812"/>
              <a:gd name="connsiteX122" fmla="*/ 322054 w 1722437"/>
              <a:gd name="connsiteY122" fmla="*/ 49559 h 150812"/>
              <a:gd name="connsiteX123" fmla="*/ 355788 w 1722437"/>
              <a:gd name="connsiteY123" fmla="*/ 146159 h 150812"/>
              <a:gd name="connsiteX124" fmla="*/ 379125 w 1722437"/>
              <a:gd name="connsiteY124" fmla="*/ 146159 h 150812"/>
              <a:gd name="connsiteX125" fmla="*/ 412938 w 1722437"/>
              <a:gd name="connsiteY125" fmla="*/ 48607 h 150812"/>
              <a:gd name="connsiteX126" fmla="*/ 412938 w 1722437"/>
              <a:gd name="connsiteY126" fmla="*/ 48607 h 150812"/>
              <a:gd name="connsiteX127" fmla="*/ 412938 w 1722437"/>
              <a:gd name="connsiteY127" fmla="*/ 146159 h 150812"/>
              <a:gd name="connsiteX128" fmla="*/ 441275 w 1722437"/>
              <a:gd name="connsiteY128" fmla="*/ 146159 h 150812"/>
              <a:gd name="connsiteX129" fmla="*/ 441275 w 1722437"/>
              <a:gd name="connsiteY129" fmla="*/ 8523 h 150812"/>
              <a:gd name="connsiteX130" fmla="*/ 398730 w 1722437"/>
              <a:gd name="connsiteY130" fmla="*/ 8523 h 150812"/>
              <a:gd name="connsiteX131" fmla="*/ 368806 w 1722437"/>
              <a:gd name="connsiteY131" fmla="*/ 103217 h 150812"/>
              <a:gd name="connsiteX132" fmla="*/ 368806 w 1722437"/>
              <a:gd name="connsiteY132" fmla="*/ 103217 h 150812"/>
              <a:gd name="connsiteX133" fmla="*/ 336580 w 1722437"/>
              <a:gd name="connsiteY133" fmla="*/ 8523 h 150812"/>
              <a:gd name="connsiteX134" fmla="*/ 293955 w 1722437"/>
              <a:gd name="connsiteY134" fmla="*/ 8523 h 150812"/>
              <a:gd name="connsiteX135" fmla="*/ 214342 w 1722437"/>
              <a:gd name="connsiteY135" fmla="*/ 42416 h 150812"/>
              <a:gd name="connsiteX136" fmla="*/ 214342 w 1722437"/>
              <a:gd name="connsiteY136" fmla="*/ 42416 h 150812"/>
              <a:gd name="connsiteX137" fmla="*/ 231725 w 1722437"/>
              <a:gd name="connsiteY137" fmla="*/ 92978 h 150812"/>
              <a:gd name="connsiteX138" fmla="*/ 196006 w 1722437"/>
              <a:gd name="connsiteY138" fmla="*/ 92978 h 150812"/>
              <a:gd name="connsiteX139" fmla="*/ 146556 w 1722437"/>
              <a:gd name="connsiteY139" fmla="*/ 146159 h 150812"/>
              <a:gd name="connsiteX140" fmla="*/ 177194 w 1722437"/>
              <a:gd name="connsiteY140" fmla="*/ 146159 h 150812"/>
              <a:gd name="connsiteX141" fmla="*/ 188069 w 1722437"/>
              <a:gd name="connsiteY141" fmla="*/ 115282 h 150812"/>
              <a:gd name="connsiteX142" fmla="*/ 239583 w 1722437"/>
              <a:gd name="connsiteY142" fmla="*/ 115282 h 150812"/>
              <a:gd name="connsiteX143" fmla="*/ 249743 w 1722437"/>
              <a:gd name="connsiteY143" fmla="*/ 146159 h 150812"/>
              <a:gd name="connsiteX144" fmla="*/ 281493 w 1722437"/>
              <a:gd name="connsiteY144" fmla="*/ 146159 h 150812"/>
              <a:gd name="connsiteX145" fmla="*/ 229899 w 1722437"/>
              <a:gd name="connsiteY145" fmla="*/ 8523 h 150812"/>
              <a:gd name="connsiteX146" fmla="*/ 198864 w 1722437"/>
              <a:gd name="connsiteY146" fmla="*/ 8523 h 150812"/>
              <a:gd name="connsiteX147" fmla="*/ 113615 w 1722437"/>
              <a:gd name="connsiteY147" fmla="*/ 146159 h 150812"/>
              <a:gd name="connsiteX148" fmla="*/ 132903 w 1722437"/>
              <a:gd name="connsiteY148" fmla="*/ 146159 h 150812"/>
              <a:gd name="connsiteX149" fmla="*/ 132903 w 1722437"/>
              <a:gd name="connsiteY149" fmla="*/ 71784 h 150812"/>
              <a:gd name="connsiteX150" fmla="*/ 75118 w 1722437"/>
              <a:gd name="connsiteY150" fmla="*/ 71784 h 150812"/>
              <a:gd name="connsiteX151" fmla="*/ 75118 w 1722437"/>
              <a:gd name="connsiteY151" fmla="*/ 94327 h 150812"/>
              <a:gd name="connsiteX152" fmla="*/ 105598 w 1722437"/>
              <a:gd name="connsiteY152" fmla="*/ 94327 h 150812"/>
              <a:gd name="connsiteX153" fmla="*/ 75739 w 1722437"/>
              <a:gd name="connsiteY153" fmla="*/ 124156 h 150812"/>
              <a:gd name="connsiteX154" fmla="*/ 72816 w 1722437"/>
              <a:gd name="connsiteY154" fmla="*/ 124013 h 150812"/>
              <a:gd name="connsiteX155" fmla="*/ 35431 w 1722437"/>
              <a:gd name="connsiteY155" fmla="*/ 77896 h 150812"/>
              <a:gd name="connsiteX156" fmla="*/ 72816 w 1722437"/>
              <a:gd name="connsiteY156" fmla="*/ 30668 h 150812"/>
              <a:gd name="connsiteX157" fmla="*/ 101947 w 1722437"/>
              <a:gd name="connsiteY157" fmla="*/ 53846 h 150812"/>
              <a:gd name="connsiteX158" fmla="*/ 130681 w 1722437"/>
              <a:gd name="connsiteY158" fmla="*/ 53846 h 150812"/>
              <a:gd name="connsiteX159" fmla="*/ 72658 w 1722437"/>
              <a:gd name="connsiteY159" fmla="*/ 5189 h 150812"/>
              <a:gd name="connsiteX160" fmla="*/ 4951 w 1722437"/>
              <a:gd name="connsiteY160" fmla="*/ 77896 h 150812"/>
              <a:gd name="connsiteX161" fmla="*/ 72658 w 1722437"/>
              <a:gd name="connsiteY161" fmla="*/ 149334 h 150812"/>
              <a:gd name="connsiteX162" fmla="*/ 110440 w 1722437"/>
              <a:gd name="connsiteY162" fmla="*/ 130363 h 150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</a:cxnLst>
            <a:rect l="l" t="t" r="r" b="b"/>
            <a:pathLst>
              <a:path w="1722437" h="150812">
                <a:moveTo>
                  <a:pt x="1609358" y="100518"/>
                </a:moveTo>
                <a:cubicBezTo>
                  <a:pt x="1608961" y="134411"/>
                  <a:pt x="1637457" y="149493"/>
                  <a:pt x="1667937" y="149493"/>
                </a:cubicBezTo>
                <a:cubicBezTo>
                  <a:pt x="1705402" y="149493"/>
                  <a:pt x="1725246" y="130522"/>
                  <a:pt x="1725246" y="105281"/>
                </a:cubicBezTo>
                <a:cubicBezTo>
                  <a:pt x="1725246" y="74086"/>
                  <a:pt x="1694369" y="67736"/>
                  <a:pt x="1684367" y="65196"/>
                </a:cubicBezTo>
                <a:cubicBezTo>
                  <a:pt x="1649839" y="56306"/>
                  <a:pt x="1643251" y="54957"/>
                  <a:pt x="1643251" y="44400"/>
                </a:cubicBezTo>
                <a:cubicBezTo>
                  <a:pt x="1643251" y="33843"/>
                  <a:pt x="1654443" y="28525"/>
                  <a:pt x="1664127" y="28525"/>
                </a:cubicBezTo>
                <a:cubicBezTo>
                  <a:pt x="1678573" y="28525"/>
                  <a:pt x="1690320" y="32732"/>
                  <a:pt x="1691273" y="49321"/>
                </a:cubicBezTo>
                <a:lnTo>
                  <a:pt x="1720562" y="49321"/>
                </a:lnTo>
                <a:cubicBezTo>
                  <a:pt x="1720562" y="17571"/>
                  <a:pt x="1694210" y="4951"/>
                  <a:pt x="1665476" y="4951"/>
                </a:cubicBezTo>
                <a:cubicBezTo>
                  <a:pt x="1640552" y="4951"/>
                  <a:pt x="1613962" y="18524"/>
                  <a:pt x="1613962" y="46623"/>
                </a:cubicBezTo>
                <a:cubicBezTo>
                  <a:pt x="1613962" y="72499"/>
                  <a:pt x="1634599" y="80357"/>
                  <a:pt x="1654999" y="85754"/>
                </a:cubicBezTo>
                <a:cubicBezTo>
                  <a:pt x="1675398" y="91152"/>
                  <a:pt x="1695956" y="93692"/>
                  <a:pt x="1695956" y="108535"/>
                </a:cubicBezTo>
                <a:cubicBezTo>
                  <a:pt x="1695956" y="123378"/>
                  <a:pt x="1679684" y="125680"/>
                  <a:pt x="1669127" y="125680"/>
                </a:cubicBezTo>
                <a:cubicBezTo>
                  <a:pt x="1653252" y="125680"/>
                  <a:pt x="1638647" y="118536"/>
                  <a:pt x="1638647" y="100280"/>
                </a:cubicBezTo>
                <a:close/>
                <a:moveTo>
                  <a:pt x="1509107" y="32017"/>
                </a:moveTo>
                <a:lnTo>
                  <a:pt x="1542207" y="32017"/>
                </a:lnTo>
                <a:cubicBezTo>
                  <a:pt x="1555780" y="32017"/>
                  <a:pt x="1563082" y="37812"/>
                  <a:pt x="1563082" y="51147"/>
                </a:cubicBezTo>
                <a:cubicBezTo>
                  <a:pt x="1563082" y="64482"/>
                  <a:pt x="1555780" y="70832"/>
                  <a:pt x="1542207" y="70832"/>
                </a:cubicBezTo>
                <a:lnTo>
                  <a:pt x="1509107" y="70832"/>
                </a:lnTo>
                <a:close/>
                <a:moveTo>
                  <a:pt x="1478786" y="146159"/>
                </a:moveTo>
                <a:lnTo>
                  <a:pt x="1509107" y="146159"/>
                </a:lnTo>
                <a:lnTo>
                  <a:pt x="1509107" y="92422"/>
                </a:lnTo>
                <a:lnTo>
                  <a:pt x="1539349" y="92422"/>
                </a:lnTo>
                <a:cubicBezTo>
                  <a:pt x="1554589" y="92422"/>
                  <a:pt x="1560145" y="98772"/>
                  <a:pt x="1562288" y="113218"/>
                </a:cubicBezTo>
                <a:cubicBezTo>
                  <a:pt x="1562685" y="124347"/>
                  <a:pt x="1564305" y="135388"/>
                  <a:pt x="1567130" y="146159"/>
                </a:cubicBezTo>
                <a:lnTo>
                  <a:pt x="1597372" y="146159"/>
                </a:lnTo>
                <a:cubicBezTo>
                  <a:pt x="1591975" y="138221"/>
                  <a:pt x="1592213" y="122346"/>
                  <a:pt x="1591578" y="113615"/>
                </a:cubicBezTo>
                <a:cubicBezTo>
                  <a:pt x="1590625" y="99724"/>
                  <a:pt x="1586419" y="85278"/>
                  <a:pt x="1571575" y="81389"/>
                </a:cubicBezTo>
                <a:lnTo>
                  <a:pt x="1571575" y="81389"/>
                </a:lnTo>
                <a:cubicBezTo>
                  <a:pt x="1585736" y="76047"/>
                  <a:pt x="1594618" y="61942"/>
                  <a:pt x="1593324" y="46861"/>
                </a:cubicBezTo>
                <a:cubicBezTo>
                  <a:pt x="1593459" y="25993"/>
                  <a:pt x="1576648" y="8975"/>
                  <a:pt x="1555780" y="8840"/>
                </a:cubicBezTo>
                <a:cubicBezTo>
                  <a:pt x="1554883" y="8832"/>
                  <a:pt x="1553978" y="8864"/>
                  <a:pt x="1553081" y="8919"/>
                </a:cubicBezTo>
                <a:lnTo>
                  <a:pt x="1478786" y="8919"/>
                </a:lnTo>
                <a:close/>
                <a:moveTo>
                  <a:pt x="1353850" y="146159"/>
                </a:moveTo>
                <a:lnTo>
                  <a:pt x="1458387" y="146159"/>
                </a:lnTo>
                <a:lnTo>
                  <a:pt x="1458387" y="120759"/>
                </a:lnTo>
                <a:lnTo>
                  <a:pt x="1384171" y="120759"/>
                </a:lnTo>
                <a:lnTo>
                  <a:pt x="1384171" y="87024"/>
                </a:lnTo>
                <a:lnTo>
                  <a:pt x="1450846" y="87024"/>
                </a:lnTo>
                <a:lnTo>
                  <a:pt x="1450846" y="63212"/>
                </a:lnTo>
                <a:lnTo>
                  <a:pt x="1384171" y="63212"/>
                </a:lnTo>
                <a:lnTo>
                  <a:pt x="1384171" y="33684"/>
                </a:lnTo>
                <a:lnTo>
                  <a:pt x="1456799" y="33684"/>
                </a:lnTo>
                <a:lnTo>
                  <a:pt x="1456799" y="8284"/>
                </a:lnTo>
                <a:lnTo>
                  <a:pt x="1353612" y="8284"/>
                </a:lnTo>
                <a:close/>
                <a:moveTo>
                  <a:pt x="1310114" y="146159"/>
                </a:moveTo>
                <a:lnTo>
                  <a:pt x="1329244" y="146159"/>
                </a:lnTo>
                <a:lnTo>
                  <a:pt x="1329244" y="71784"/>
                </a:lnTo>
                <a:lnTo>
                  <a:pt x="1271379" y="71784"/>
                </a:lnTo>
                <a:lnTo>
                  <a:pt x="1271379" y="94327"/>
                </a:lnTo>
                <a:lnTo>
                  <a:pt x="1301859" y="94327"/>
                </a:lnTo>
                <a:cubicBezTo>
                  <a:pt x="1301851" y="110813"/>
                  <a:pt x="1288485" y="124164"/>
                  <a:pt x="1271998" y="124156"/>
                </a:cubicBezTo>
                <a:cubicBezTo>
                  <a:pt x="1271022" y="124156"/>
                  <a:pt x="1270046" y="124108"/>
                  <a:pt x="1269077" y="124013"/>
                </a:cubicBezTo>
                <a:cubicBezTo>
                  <a:pt x="1241852" y="124013"/>
                  <a:pt x="1231612" y="100836"/>
                  <a:pt x="1231612" y="77896"/>
                </a:cubicBezTo>
                <a:cubicBezTo>
                  <a:pt x="1231612" y="54957"/>
                  <a:pt x="1241852" y="30668"/>
                  <a:pt x="1269077" y="30668"/>
                </a:cubicBezTo>
                <a:cubicBezTo>
                  <a:pt x="1283214" y="30041"/>
                  <a:pt x="1295644" y="39931"/>
                  <a:pt x="1298208" y="53846"/>
                </a:cubicBezTo>
                <a:lnTo>
                  <a:pt x="1327100" y="53846"/>
                </a:lnTo>
                <a:cubicBezTo>
                  <a:pt x="1323846" y="22572"/>
                  <a:pt x="1297176" y="5189"/>
                  <a:pt x="1269077" y="5189"/>
                </a:cubicBezTo>
                <a:cubicBezTo>
                  <a:pt x="1226453" y="5189"/>
                  <a:pt x="1201370" y="36939"/>
                  <a:pt x="1201370" y="77896"/>
                </a:cubicBezTo>
                <a:cubicBezTo>
                  <a:pt x="1201370" y="118854"/>
                  <a:pt x="1226453" y="149334"/>
                  <a:pt x="1269077" y="149334"/>
                </a:cubicBezTo>
                <a:cubicBezTo>
                  <a:pt x="1283976" y="149405"/>
                  <a:pt x="1298017" y="142357"/>
                  <a:pt x="1306860" y="130363"/>
                </a:cubicBezTo>
                <a:close/>
                <a:moveTo>
                  <a:pt x="1064607" y="146159"/>
                </a:moveTo>
                <a:lnTo>
                  <a:pt x="1092944" y="146159"/>
                </a:lnTo>
                <a:lnTo>
                  <a:pt x="1092944" y="54004"/>
                </a:lnTo>
                <a:lnTo>
                  <a:pt x="1093341" y="54004"/>
                </a:lnTo>
                <a:lnTo>
                  <a:pt x="1150650" y="146159"/>
                </a:lnTo>
                <a:lnTo>
                  <a:pt x="1180892" y="146159"/>
                </a:lnTo>
                <a:lnTo>
                  <a:pt x="1180892" y="8523"/>
                </a:lnTo>
                <a:lnTo>
                  <a:pt x="1152555" y="8523"/>
                </a:lnTo>
                <a:lnTo>
                  <a:pt x="1152555" y="100836"/>
                </a:lnTo>
                <a:lnTo>
                  <a:pt x="1152158" y="100836"/>
                </a:lnTo>
                <a:lnTo>
                  <a:pt x="1094690" y="8523"/>
                </a:lnTo>
                <a:lnTo>
                  <a:pt x="1064607" y="8523"/>
                </a:lnTo>
                <a:close/>
                <a:moveTo>
                  <a:pt x="985232" y="42416"/>
                </a:moveTo>
                <a:lnTo>
                  <a:pt x="985232" y="42416"/>
                </a:lnTo>
                <a:lnTo>
                  <a:pt x="1002615" y="92978"/>
                </a:lnTo>
                <a:lnTo>
                  <a:pt x="967293" y="92978"/>
                </a:lnTo>
                <a:close/>
                <a:moveTo>
                  <a:pt x="918002" y="146159"/>
                </a:moveTo>
                <a:lnTo>
                  <a:pt x="948243" y="146159"/>
                </a:lnTo>
                <a:lnTo>
                  <a:pt x="959356" y="115282"/>
                </a:lnTo>
                <a:lnTo>
                  <a:pt x="1010870" y="115282"/>
                </a:lnTo>
                <a:lnTo>
                  <a:pt x="1021268" y="145921"/>
                </a:lnTo>
                <a:lnTo>
                  <a:pt x="1053018" y="145921"/>
                </a:lnTo>
                <a:lnTo>
                  <a:pt x="1001504" y="8284"/>
                </a:lnTo>
                <a:lnTo>
                  <a:pt x="970468" y="8284"/>
                </a:lnTo>
                <a:close/>
                <a:moveTo>
                  <a:pt x="789731" y="146159"/>
                </a:moveTo>
                <a:lnTo>
                  <a:pt x="820053" y="146159"/>
                </a:lnTo>
                <a:lnTo>
                  <a:pt x="820053" y="86786"/>
                </a:lnTo>
                <a:lnTo>
                  <a:pt x="875615" y="86786"/>
                </a:lnTo>
                <a:lnTo>
                  <a:pt x="875615" y="146159"/>
                </a:lnTo>
                <a:lnTo>
                  <a:pt x="905857" y="146159"/>
                </a:lnTo>
                <a:lnTo>
                  <a:pt x="905857" y="8523"/>
                </a:lnTo>
                <a:lnTo>
                  <a:pt x="875615" y="8523"/>
                </a:lnTo>
                <a:lnTo>
                  <a:pt x="875615" y="61307"/>
                </a:lnTo>
                <a:lnTo>
                  <a:pt x="820053" y="61307"/>
                </a:lnTo>
                <a:lnTo>
                  <a:pt x="820053" y="8523"/>
                </a:lnTo>
                <a:lnTo>
                  <a:pt x="789493" y="8523"/>
                </a:lnTo>
                <a:close/>
                <a:moveTo>
                  <a:pt x="767983" y="54798"/>
                </a:moveTo>
                <a:cubicBezTo>
                  <a:pt x="764332" y="23048"/>
                  <a:pt x="738852" y="5189"/>
                  <a:pt x="708610" y="5189"/>
                </a:cubicBezTo>
                <a:cubicBezTo>
                  <a:pt x="665986" y="5189"/>
                  <a:pt x="640903" y="36939"/>
                  <a:pt x="640903" y="77896"/>
                </a:cubicBezTo>
                <a:cubicBezTo>
                  <a:pt x="640903" y="118854"/>
                  <a:pt x="665986" y="149334"/>
                  <a:pt x="708610" y="149334"/>
                </a:cubicBezTo>
                <a:cubicBezTo>
                  <a:pt x="742345" y="149334"/>
                  <a:pt x="765998" y="127347"/>
                  <a:pt x="769094" y="92978"/>
                </a:cubicBezTo>
                <a:lnTo>
                  <a:pt x="739805" y="92978"/>
                </a:lnTo>
                <a:cubicBezTo>
                  <a:pt x="737503" y="111154"/>
                  <a:pt x="727105" y="123854"/>
                  <a:pt x="708610" y="123854"/>
                </a:cubicBezTo>
                <a:cubicBezTo>
                  <a:pt x="681385" y="123854"/>
                  <a:pt x="671145" y="100677"/>
                  <a:pt x="671145" y="77738"/>
                </a:cubicBezTo>
                <a:cubicBezTo>
                  <a:pt x="671145" y="54798"/>
                  <a:pt x="681385" y="30509"/>
                  <a:pt x="708610" y="30509"/>
                </a:cubicBezTo>
                <a:cubicBezTo>
                  <a:pt x="723080" y="30073"/>
                  <a:pt x="735756" y="40130"/>
                  <a:pt x="738614" y="54322"/>
                </a:cubicBezTo>
                <a:close/>
                <a:moveTo>
                  <a:pt x="468342" y="146159"/>
                </a:moveTo>
                <a:lnTo>
                  <a:pt x="572800" y="146159"/>
                </a:lnTo>
                <a:lnTo>
                  <a:pt x="572800" y="120759"/>
                </a:lnTo>
                <a:lnTo>
                  <a:pt x="498584" y="120759"/>
                </a:lnTo>
                <a:lnTo>
                  <a:pt x="498584" y="87024"/>
                </a:lnTo>
                <a:lnTo>
                  <a:pt x="565338" y="87024"/>
                </a:lnTo>
                <a:lnTo>
                  <a:pt x="565338" y="63212"/>
                </a:lnTo>
                <a:lnTo>
                  <a:pt x="498584" y="63212"/>
                </a:lnTo>
                <a:lnTo>
                  <a:pt x="498584" y="33684"/>
                </a:lnTo>
                <a:lnTo>
                  <a:pt x="571291" y="33684"/>
                </a:lnTo>
                <a:lnTo>
                  <a:pt x="571291" y="8284"/>
                </a:lnTo>
                <a:lnTo>
                  <a:pt x="468104" y="8284"/>
                </a:lnTo>
                <a:close/>
                <a:moveTo>
                  <a:pt x="293717" y="146159"/>
                </a:moveTo>
                <a:lnTo>
                  <a:pt x="322054" y="146159"/>
                </a:lnTo>
                <a:lnTo>
                  <a:pt x="322054" y="49559"/>
                </a:lnTo>
                <a:lnTo>
                  <a:pt x="322054" y="49559"/>
                </a:lnTo>
                <a:lnTo>
                  <a:pt x="355788" y="146159"/>
                </a:lnTo>
                <a:lnTo>
                  <a:pt x="379125" y="146159"/>
                </a:lnTo>
                <a:lnTo>
                  <a:pt x="412938" y="48607"/>
                </a:lnTo>
                <a:lnTo>
                  <a:pt x="412938" y="48607"/>
                </a:lnTo>
                <a:lnTo>
                  <a:pt x="412938" y="146159"/>
                </a:lnTo>
                <a:lnTo>
                  <a:pt x="441275" y="146159"/>
                </a:lnTo>
                <a:lnTo>
                  <a:pt x="441275" y="8523"/>
                </a:lnTo>
                <a:lnTo>
                  <a:pt x="398730" y="8523"/>
                </a:lnTo>
                <a:lnTo>
                  <a:pt x="368806" y="103217"/>
                </a:lnTo>
                <a:lnTo>
                  <a:pt x="368806" y="103217"/>
                </a:lnTo>
                <a:lnTo>
                  <a:pt x="336580" y="8523"/>
                </a:lnTo>
                <a:lnTo>
                  <a:pt x="293955" y="8523"/>
                </a:lnTo>
                <a:close/>
                <a:moveTo>
                  <a:pt x="214342" y="42416"/>
                </a:moveTo>
                <a:lnTo>
                  <a:pt x="214342" y="42416"/>
                </a:lnTo>
                <a:lnTo>
                  <a:pt x="231725" y="92978"/>
                </a:lnTo>
                <a:lnTo>
                  <a:pt x="196006" y="92978"/>
                </a:lnTo>
                <a:close/>
                <a:moveTo>
                  <a:pt x="146556" y="146159"/>
                </a:moveTo>
                <a:lnTo>
                  <a:pt x="177194" y="146159"/>
                </a:lnTo>
                <a:lnTo>
                  <a:pt x="188069" y="115282"/>
                </a:lnTo>
                <a:lnTo>
                  <a:pt x="239583" y="115282"/>
                </a:lnTo>
                <a:lnTo>
                  <a:pt x="249743" y="146159"/>
                </a:lnTo>
                <a:lnTo>
                  <a:pt x="281493" y="146159"/>
                </a:lnTo>
                <a:lnTo>
                  <a:pt x="229899" y="8523"/>
                </a:lnTo>
                <a:lnTo>
                  <a:pt x="198864" y="8523"/>
                </a:lnTo>
                <a:close/>
                <a:moveTo>
                  <a:pt x="113615" y="146159"/>
                </a:moveTo>
                <a:lnTo>
                  <a:pt x="132903" y="146159"/>
                </a:lnTo>
                <a:lnTo>
                  <a:pt x="132903" y="71784"/>
                </a:lnTo>
                <a:lnTo>
                  <a:pt x="75118" y="71784"/>
                </a:lnTo>
                <a:lnTo>
                  <a:pt x="75118" y="94327"/>
                </a:lnTo>
                <a:lnTo>
                  <a:pt x="105598" y="94327"/>
                </a:lnTo>
                <a:cubicBezTo>
                  <a:pt x="105590" y="110813"/>
                  <a:pt x="92222" y="124164"/>
                  <a:pt x="75739" y="124156"/>
                </a:cubicBezTo>
                <a:cubicBezTo>
                  <a:pt x="74763" y="124156"/>
                  <a:pt x="73788" y="124108"/>
                  <a:pt x="72816" y="124013"/>
                </a:cubicBezTo>
                <a:cubicBezTo>
                  <a:pt x="45591" y="124013"/>
                  <a:pt x="35431" y="100836"/>
                  <a:pt x="35431" y="77896"/>
                </a:cubicBezTo>
                <a:cubicBezTo>
                  <a:pt x="35431" y="54957"/>
                  <a:pt x="45591" y="30668"/>
                  <a:pt x="72816" y="30668"/>
                </a:cubicBezTo>
                <a:cubicBezTo>
                  <a:pt x="86963" y="30001"/>
                  <a:pt x="99417" y="39915"/>
                  <a:pt x="101947" y="53846"/>
                </a:cubicBezTo>
                <a:lnTo>
                  <a:pt x="130681" y="53846"/>
                </a:lnTo>
                <a:cubicBezTo>
                  <a:pt x="127426" y="22572"/>
                  <a:pt x="100836" y="5189"/>
                  <a:pt x="72658" y="5189"/>
                </a:cubicBezTo>
                <a:cubicBezTo>
                  <a:pt x="30033" y="5189"/>
                  <a:pt x="4951" y="36939"/>
                  <a:pt x="4951" y="77896"/>
                </a:cubicBezTo>
                <a:cubicBezTo>
                  <a:pt x="4951" y="118854"/>
                  <a:pt x="30033" y="149334"/>
                  <a:pt x="72658" y="149334"/>
                </a:cubicBezTo>
                <a:cubicBezTo>
                  <a:pt x="87564" y="149429"/>
                  <a:pt x="101614" y="142373"/>
                  <a:pt x="110440" y="130363"/>
                </a:cubicBezTo>
                <a:close/>
              </a:path>
            </a:pathLst>
          </a:custGeom>
          <a:solidFill>
            <a:schemeClr val="bg1"/>
          </a:solidFill>
          <a:ln w="7921" cap="flat">
            <a:noFill/>
            <a:prstDash val="solid"/>
            <a:miter/>
          </a:ln>
        </p:spPr>
        <p:txBody>
          <a:bodyPr rtlCol="0" anchor="ctr"/>
          <a:lstStyle/>
          <a:p>
            <a:endParaRPr lang="sv-SE" noProof="0" dirty="0"/>
          </a:p>
        </p:txBody>
      </p:sp>
      <p:pic>
        <p:nvPicPr>
          <p:cNvPr id="12" name="IpsosLogo">
            <a:extLst>
              <a:ext uri="{FF2B5EF4-FFF2-40B4-BE49-F238E27FC236}">
                <a16:creationId xmlns:a16="http://schemas.microsoft.com/office/drawing/2014/main" id="{CF6DDE30-F945-4D4E-8F34-AB449811E7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30260" y="5358931"/>
            <a:ext cx="863743" cy="79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381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_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Angled stripes">
            <a:extLst>
              <a:ext uri="{FF2B5EF4-FFF2-40B4-BE49-F238E27FC236}">
                <a16:creationId xmlns:a16="http://schemas.microsoft.com/office/drawing/2014/main" id="{B54D0A87-510C-4422-B002-B30C04A1C896}"/>
              </a:ext>
            </a:extLst>
          </p:cNvPr>
          <p:cNvGrpSpPr/>
          <p:nvPr userDrawn="1"/>
        </p:nvGrpSpPr>
        <p:grpSpPr>
          <a:xfrm>
            <a:off x="3254052" y="0"/>
            <a:ext cx="8937949" cy="6858001"/>
            <a:chOff x="3254052" y="0"/>
            <a:chExt cx="8937949" cy="6858001"/>
          </a:xfrm>
          <a:solidFill>
            <a:schemeClr val="bg1">
              <a:lumMod val="95000"/>
            </a:schemeClr>
          </a:solidFill>
        </p:grpSpPr>
        <p:sp>
          <p:nvSpPr>
            <p:cNvPr id="25" name="Angled stripe 1">
              <a:extLst>
                <a:ext uri="{FF2B5EF4-FFF2-40B4-BE49-F238E27FC236}">
                  <a16:creationId xmlns:a16="http://schemas.microsoft.com/office/drawing/2014/main" id="{6EEF63EE-081E-49F2-A2F0-A289035E6BA6}"/>
                </a:ext>
              </a:extLst>
            </p:cNvPr>
            <p:cNvSpPr/>
            <p:nvPr userDrawn="1"/>
          </p:nvSpPr>
          <p:spPr>
            <a:xfrm>
              <a:off x="3254052" y="0"/>
              <a:ext cx="8724042" cy="6858000"/>
            </a:xfrm>
            <a:custGeom>
              <a:avLst/>
              <a:gdLst>
                <a:gd name="connsiteX0" fmla="*/ 6988598 w 8724042"/>
                <a:gd name="connsiteY0" fmla="*/ 0 h 6858000"/>
                <a:gd name="connsiteX1" fmla="*/ 8724042 w 8724042"/>
                <a:gd name="connsiteY1" fmla="*/ 0 h 6858000"/>
                <a:gd name="connsiteX2" fmla="*/ 1735445 w 8724042"/>
                <a:gd name="connsiteY2" fmla="*/ 6858000 h 6858000"/>
                <a:gd name="connsiteX3" fmla="*/ 0 w 8724042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24042" h="6858000">
                  <a:moveTo>
                    <a:pt x="6988598" y="0"/>
                  </a:moveTo>
                  <a:lnTo>
                    <a:pt x="8724042" y="0"/>
                  </a:lnTo>
                  <a:lnTo>
                    <a:pt x="1735445" y="6858000"/>
                  </a:lnTo>
                  <a:lnTo>
                    <a:pt x="0" y="6858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6" name="Angled stripe 2">
              <a:extLst>
                <a:ext uri="{FF2B5EF4-FFF2-40B4-BE49-F238E27FC236}">
                  <a16:creationId xmlns:a16="http://schemas.microsoft.com/office/drawing/2014/main" id="{0229A645-67DD-44BA-AA0E-4A08B3B79B23}"/>
                </a:ext>
              </a:extLst>
            </p:cNvPr>
            <p:cNvSpPr/>
            <p:nvPr userDrawn="1"/>
          </p:nvSpPr>
          <p:spPr>
            <a:xfrm>
              <a:off x="5623056" y="411812"/>
              <a:ext cx="6568945" cy="6446189"/>
            </a:xfrm>
            <a:custGeom>
              <a:avLst/>
              <a:gdLst>
                <a:gd name="connsiteX0" fmla="*/ 6568944 w 6568945"/>
                <a:gd name="connsiteY0" fmla="*/ 0 h 6446189"/>
                <a:gd name="connsiteX1" fmla="*/ 6568945 w 6568945"/>
                <a:gd name="connsiteY1" fmla="*/ 1703013 h 6446189"/>
                <a:gd name="connsiteX2" fmla="*/ 1735444 w 6568945"/>
                <a:gd name="connsiteY2" fmla="*/ 6446189 h 6446189"/>
                <a:gd name="connsiteX3" fmla="*/ 0 w 6568945"/>
                <a:gd name="connsiteY3" fmla="*/ 6446189 h 6446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68945" h="6446189">
                  <a:moveTo>
                    <a:pt x="6568944" y="0"/>
                  </a:moveTo>
                  <a:lnTo>
                    <a:pt x="6568945" y="1703013"/>
                  </a:lnTo>
                  <a:lnTo>
                    <a:pt x="1735444" y="6446189"/>
                  </a:lnTo>
                  <a:lnTo>
                    <a:pt x="0" y="644618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30E4126-5247-46D6-AA2C-63AA262DD9C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9" name="strTableOfContents">
            <a:extLst>
              <a:ext uri="{FF2B5EF4-FFF2-40B4-BE49-F238E27FC236}">
                <a16:creationId xmlns:a16="http://schemas.microsoft.com/office/drawing/2014/main" id="{A137A81A-F5D3-4438-B99F-AC1EABFB663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4473" y="1593561"/>
            <a:ext cx="11369540" cy="4535777"/>
          </a:xfrm>
        </p:spPr>
        <p:txBody>
          <a:bodyPr wrap="square" lIns="0" rIns="0" numCol="2" spcCol="576000">
            <a:noAutofit/>
          </a:bodyPr>
          <a:lstStyle>
            <a:lvl1pPr marL="0" marR="0" indent="0" algn="l" defTabSz="447675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+mj-lt"/>
              <a:buNone/>
              <a:tabLst/>
              <a:defRPr sz="1600" b="1">
                <a:solidFill>
                  <a:schemeClr val="tx2"/>
                </a:solidFill>
                <a:latin typeface="+mn-lt"/>
              </a:defRPr>
            </a:lvl1pPr>
            <a:lvl2pPr marL="447675" indent="0" defTabSz="447675">
              <a:lnSpc>
                <a:spcPct val="100000"/>
              </a:lnSpc>
              <a:buFont typeface="Arial" panose="020B0604020202020204" pitchFamily="34" charset="0"/>
              <a:buNone/>
              <a:defRPr sz="1600">
                <a:solidFill>
                  <a:schemeClr val="tx2"/>
                </a:solidFill>
              </a:defRPr>
            </a:lvl2pPr>
            <a:lvl3pPr marL="895350" indent="0" defTabSz="447675">
              <a:buNone/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noProof="0"/>
              <a:t>1. 	CHAPTER TITLE</a:t>
            </a:r>
          </a:p>
          <a:p>
            <a:pPr lvl="1"/>
            <a:r>
              <a:rPr lang="sv-SE" noProof="0"/>
              <a:t>1.1	Section title</a:t>
            </a:r>
          </a:p>
          <a:p>
            <a:pPr lvl="1"/>
            <a:r>
              <a:rPr lang="sv-SE" noProof="0"/>
              <a:t>1.2	Section title</a:t>
            </a:r>
          </a:p>
          <a:p>
            <a:pPr lvl="2"/>
            <a:r>
              <a:rPr lang="sv-SE" noProof="0"/>
              <a:t>1.2.1	Subsection title</a:t>
            </a:r>
          </a:p>
          <a:p>
            <a:pPr lvl="2"/>
            <a:r>
              <a:rPr lang="sv-SE" noProof="0"/>
              <a:t>1.2.2	Subsection title</a:t>
            </a:r>
          </a:p>
          <a:p>
            <a:pPr lvl="0"/>
            <a:r>
              <a:rPr lang="sv-SE" noProof="0"/>
              <a:t>2. 	CHAPTER TITLE</a:t>
            </a:r>
          </a:p>
          <a:p>
            <a:pPr lvl="1"/>
            <a:r>
              <a:rPr lang="sv-SE" noProof="0"/>
              <a:t>2.1	Section title</a:t>
            </a:r>
          </a:p>
          <a:p>
            <a:pPr lvl="1"/>
            <a:r>
              <a:rPr lang="sv-SE" noProof="0"/>
              <a:t>2.2	Section title</a:t>
            </a:r>
          </a:p>
          <a:p>
            <a:pPr lvl="0"/>
            <a:r>
              <a:rPr lang="sv-SE" noProof="0"/>
              <a:t>3.	CHAPTER TITLE</a:t>
            </a:r>
          </a:p>
          <a:p>
            <a:pPr marL="0" marR="0" lvl="0" indent="0" algn="l" defTabSz="447675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+mj-lt"/>
              <a:buNone/>
              <a:tabLst/>
              <a:defRPr/>
            </a:pPr>
            <a:r>
              <a:rPr lang="sv-SE" noProof="0"/>
              <a:t>4.	CHAPTER TITLE</a:t>
            </a:r>
            <a:endParaRPr lang="sv-SE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8F1563-018F-44B3-B1BA-431C2F106E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8692" y="512763"/>
            <a:ext cx="7551996" cy="738664"/>
          </a:xfrm>
        </p:spPr>
        <p:txBody>
          <a:bodyPr lIns="0" anchor="b">
            <a:noAutofit/>
          </a:bodyPr>
          <a:lstStyle>
            <a:lvl1pPr>
              <a:lnSpc>
                <a:spcPct val="80000"/>
              </a:lnSpc>
              <a:defRPr sz="6000" spc="-200" baseline="0">
                <a:solidFill>
                  <a:schemeClr val="bg2"/>
                </a:solidFill>
              </a:defRPr>
            </a:lvl1pPr>
          </a:lstStyle>
          <a:p>
            <a:r>
              <a:rPr lang="sv-SE" noProof="0"/>
              <a:t>SUMMARY</a:t>
            </a:r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906195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3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Ips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06595BE-8670-4A5F-B6E3-C00B54377605}"/>
              </a:ext>
            </a:extLst>
          </p:cNvPr>
          <p:cNvSpPr/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F634C5-9F96-45B9-BD58-344CAD7F54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CCC9E81-92EB-4F8F-AC7F-CECE11C1EAFB}"/>
              </a:ext>
            </a:extLst>
          </p:cNvPr>
          <p:cNvCxnSpPr/>
          <p:nvPr userDrawn="1"/>
        </p:nvCxnSpPr>
        <p:spPr>
          <a:xfrm>
            <a:off x="821531" y="6200775"/>
            <a:ext cx="0" cy="3968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894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_Ligh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F1563-018F-44B3-B1BA-431C2F106E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8691" y="5125819"/>
            <a:ext cx="11375321" cy="738664"/>
          </a:xfrm>
        </p:spPr>
        <p:txBody>
          <a:bodyPr lIns="0" anchor="b">
            <a:noAutofit/>
          </a:bodyPr>
          <a:lstStyle>
            <a:lvl1pPr>
              <a:lnSpc>
                <a:spcPct val="80000"/>
              </a:lnSpc>
              <a:defRPr sz="6000" spc="-200" baseline="0">
                <a:solidFill>
                  <a:schemeClr val="bg2"/>
                </a:solidFill>
              </a:defRPr>
            </a:lvl1pPr>
          </a:lstStyle>
          <a:p>
            <a:r>
              <a:rPr lang="sv-SE" noProof="0"/>
              <a:t>SUMMARY</a:t>
            </a:r>
            <a:endParaRPr lang="sv-SE" noProof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30E4126-5247-46D6-AA2C-63AA262DD9C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5446653-A1D8-4E73-8A70-5B844AF68F5F}"/>
              </a:ext>
            </a:extLst>
          </p:cNvPr>
          <p:cNvGrpSpPr/>
          <p:nvPr userDrawn="1"/>
        </p:nvGrpSpPr>
        <p:grpSpPr>
          <a:xfrm>
            <a:off x="-954765" y="889565"/>
            <a:ext cx="5372804" cy="1067932"/>
            <a:chOff x="-954765" y="889565"/>
            <a:chExt cx="5372804" cy="1067932"/>
          </a:xfrm>
        </p:grpSpPr>
        <p:sp>
          <p:nvSpPr>
            <p:cNvPr id="11" name="Forme libre : forme 22">
              <a:extLst>
                <a:ext uri="{FF2B5EF4-FFF2-40B4-BE49-F238E27FC236}">
                  <a16:creationId xmlns:a16="http://schemas.microsoft.com/office/drawing/2014/main" id="{35713389-3714-432A-ACF7-ED376D4DE1F8}"/>
                </a:ext>
              </a:extLst>
            </p:cNvPr>
            <p:cNvSpPr/>
            <p:nvPr userDrawn="1"/>
          </p:nvSpPr>
          <p:spPr>
            <a:xfrm rot="18932423">
              <a:off x="-954765" y="1427043"/>
              <a:ext cx="5372804" cy="530454"/>
            </a:xfrm>
            <a:custGeom>
              <a:avLst/>
              <a:gdLst>
                <a:gd name="connsiteX0" fmla="*/ 4832249 w 5372804"/>
                <a:gd name="connsiteY0" fmla="*/ 0 h 530454"/>
                <a:gd name="connsiteX1" fmla="*/ 5372804 w 5372804"/>
                <a:gd name="connsiteY1" fmla="*/ 530454 h 530454"/>
                <a:gd name="connsiteX2" fmla="*/ 0 w 5372804"/>
                <a:gd name="connsiteY2" fmla="*/ 530454 h 530454"/>
                <a:gd name="connsiteX3" fmla="*/ 520541 w 5372804"/>
                <a:gd name="connsiteY3" fmla="*/ 0 h 53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72804" h="530454">
                  <a:moveTo>
                    <a:pt x="4832249" y="0"/>
                  </a:moveTo>
                  <a:lnTo>
                    <a:pt x="5372804" y="530454"/>
                  </a:lnTo>
                  <a:lnTo>
                    <a:pt x="0" y="530454"/>
                  </a:lnTo>
                  <a:lnTo>
                    <a:pt x="520541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sv-SE" dirty="0"/>
            </a:p>
          </p:txBody>
        </p:sp>
        <p:sp>
          <p:nvSpPr>
            <p:cNvPr id="12" name="Forme libre : forme 20">
              <a:extLst>
                <a:ext uri="{FF2B5EF4-FFF2-40B4-BE49-F238E27FC236}">
                  <a16:creationId xmlns:a16="http://schemas.microsoft.com/office/drawing/2014/main" id="{313A3C77-5424-4810-8AE7-0FD7B7AF2747}"/>
                </a:ext>
              </a:extLst>
            </p:cNvPr>
            <p:cNvSpPr/>
            <p:nvPr userDrawn="1"/>
          </p:nvSpPr>
          <p:spPr>
            <a:xfrm rot="18932423">
              <a:off x="-735098" y="889565"/>
              <a:ext cx="3838044" cy="530454"/>
            </a:xfrm>
            <a:custGeom>
              <a:avLst/>
              <a:gdLst>
                <a:gd name="connsiteX0" fmla="*/ 3297489 w 3838044"/>
                <a:gd name="connsiteY0" fmla="*/ 0 h 530454"/>
                <a:gd name="connsiteX1" fmla="*/ 3838044 w 3838044"/>
                <a:gd name="connsiteY1" fmla="*/ 530454 h 530454"/>
                <a:gd name="connsiteX2" fmla="*/ 0 w 3838044"/>
                <a:gd name="connsiteY2" fmla="*/ 530454 h 530454"/>
                <a:gd name="connsiteX3" fmla="*/ 520541 w 3838044"/>
                <a:gd name="connsiteY3" fmla="*/ 0 h 53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044" h="530454">
                  <a:moveTo>
                    <a:pt x="3297489" y="0"/>
                  </a:moveTo>
                  <a:lnTo>
                    <a:pt x="3838044" y="530454"/>
                  </a:lnTo>
                  <a:lnTo>
                    <a:pt x="0" y="530454"/>
                  </a:lnTo>
                  <a:lnTo>
                    <a:pt x="520541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10435844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3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_Default">
    <p:bg>
      <p:bgPr>
        <a:gradFill>
          <a:gsLst>
            <a:gs pos="0">
              <a:schemeClr val="bg2"/>
            </a:gs>
            <a:gs pos="100000">
              <a:schemeClr val="bg2">
                <a:lumMod val="50000"/>
              </a:schemeClr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Angled stripes">
            <a:extLst>
              <a:ext uri="{FF2B5EF4-FFF2-40B4-BE49-F238E27FC236}">
                <a16:creationId xmlns:a16="http://schemas.microsoft.com/office/drawing/2014/main" id="{2C4B8BAF-AE5A-4D99-B44E-CE24F999213A}"/>
              </a:ext>
            </a:extLst>
          </p:cNvPr>
          <p:cNvGrpSpPr/>
          <p:nvPr userDrawn="1"/>
        </p:nvGrpSpPr>
        <p:grpSpPr>
          <a:xfrm>
            <a:off x="3254052" y="0"/>
            <a:ext cx="8937949" cy="6858001"/>
            <a:chOff x="3254052" y="0"/>
            <a:chExt cx="8937949" cy="6858001"/>
          </a:xfrm>
        </p:grpSpPr>
        <p:sp>
          <p:nvSpPr>
            <p:cNvPr id="17" name="Angled stripe 1">
              <a:extLst>
                <a:ext uri="{FF2B5EF4-FFF2-40B4-BE49-F238E27FC236}">
                  <a16:creationId xmlns:a16="http://schemas.microsoft.com/office/drawing/2014/main" id="{85C70DEE-01A2-4BB4-AF39-A9D287892963}"/>
                </a:ext>
              </a:extLst>
            </p:cNvPr>
            <p:cNvSpPr/>
            <p:nvPr userDrawn="1"/>
          </p:nvSpPr>
          <p:spPr>
            <a:xfrm>
              <a:off x="3254052" y="0"/>
              <a:ext cx="8724042" cy="6858000"/>
            </a:xfrm>
            <a:custGeom>
              <a:avLst/>
              <a:gdLst>
                <a:gd name="connsiteX0" fmla="*/ 6988598 w 8724042"/>
                <a:gd name="connsiteY0" fmla="*/ 0 h 6858000"/>
                <a:gd name="connsiteX1" fmla="*/ 8724042 w 8724042"/>
                <a:gd name="connsiteY1" fmla="*/ 0 h 6858000"/>
                <a:gd name="connsiteX2" fmla="*/ 1735445 w 8724042"/>
                <a:gd name="connsiteY2" fmla="*/ 6858000 h 6858000"/>
                <a:gd name="connsiteX3" fmla="*/ 0 w 8724042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24042" h="6858000">
                  <a:moveTo>
                    <a:pt x="6988598" y="0"/>
                  </a:moveTo>
                  <a:lnTo>
                    <a:pt x="8724042" y="0"/>
                  </a:lnTo>
                  <a:lnTo>
                    <a:pt x="173544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18" name="Angled stripe 2">
              <a:extLst>
                <a:ext uri="{FF2B5EF4-FFF2-40B4-BE49-F238E27FC236}">
                  <a16:creationId xmlns:a16="http://schemas.microsoft.com/office/drawing/2014/main" id="{7C56B406-5C6C-42AB-952E-A67FF85931D1}"/>
                </a:ext>
              </a:extLst>
            </p:cNvPr>
            <p:cNvSpPr/>
            <p:nvPr userDrawn="1"/>
          </p:nvSpPr>
          <p:spPr>
            <a:xfrm>
              <a:off x="5623056" y="411812"/>
              <a:ext cx="6568945" cy="6446189"/>
            </a:xfrm>
            <a:custGeom>
              <a:avLst/>
              <a:gdLst>
                <a:gd name="connsiteX0" fmla="*/ 6568944 w 6568945"/>
                <a:gd name="connsiteY0" fmla="*/ 0 h 6446189"/>
                <a:gd name="connsiteX1" fmla="*/ 6568945 w 6568945"/>
                <a:gd name="connsiteY1" fmla="*/ 1703013 h 6446189"/>
                <a:gd name="connsiteX2" fmla="*/ 1735444 w 6568945"/>
                <a:gd name="connsiteY2" fmla="*/ 6446189 h 6446189"/>
                <a:gd name="connsiteX3" fmla="*/ 0 w 6568945"/>
                <a:gd name="connsiteY3" fmla="*/ 6446189 h 6446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68945" h="6446189">
                  <a:moveTo>
                    <a:pt x="6568944" y="0"/>
                  </a:moveTo>
                  <a:lnTo>
                    <a:pt x="6568945" y="1703013"/>
                  </a:lnTo>
                  <a:lnTo>
                    <a:pt x="1735444" y="6446189"/>
                  </a:lnTo>
                  <a:lnTo>
                    <a:pt x="0" y="644618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strTitlePosition">
            <a:extLst>
              <a:ext uri="{FF2B5EF4-FFF2-40B4-BE49-F238E27FC236}">
                <a16:creationId xmlns:a16="http://schemas.microsoft.com/office/drawing/2014/main" id="{EBE94776-9B87-471E-83E1-9924DF80A37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804707" y="3287"/>
            <a:ext cx="1972313" cy="4416594"/>
          </a:xfrm>
        </p:spPr>
        <p:txBody>
          <a:bodyPr wrap="none" rIns="180000">
            <a:spAutoFit/>
          </a:bodyPr>
          <a:lstStyle>
            <a:lvl1pPr marL="0" indent="0" algn="r">
              <a:spcBef>
                <a:spcPts val="0"/>
              </a:spcBef>
              <a:buNone/>
              <a:defRPr sz="28700" b="1" spc="-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0</a:t>
            </a:r>
            <a:endParaRPr lang="sv-SE" noProof="0" dirty="0"/>
          </a:p>
        </p:txBody>
      </p:sp>
      <p:sp>
        <p:nvSpPr>
          <p:cNvPr id="4" name="strSubtitle">
            <a:extLst>
              <a:ext uri="{FF2B5EF4-FFF2-40B4-BE49-F238E27FC236}">
                <a16:creationId xmlns:a16="http://schemas.microsoft.com/office/drawing/2014/main" id="{C2E513F1-2D63-478C-B341-4B95DCCDE0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980" y="2816932"/>
            <a:ext cx="7559675" cy="442035"/>
          </a:xfrm>
        </p:spPr>
        <p:txBody>
          <a:bodyPr lIns="72000" tIns="36000" rIns="72000" bIns="36000">
            <a:no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Subtitle of the chapter</a:t>
            </a:r>
            <a:endParaRPr lang="sv-SE" dirty="0"/>
          </a:p>
        </p:txBody>
      </p:sp>
      <p:sp>
        <p:nvSpPr>
          <p:cNvPr id="15" name="strTitle">
            <a:extLst>
              <a:ext uri="{FF2B5EF4-FFF2-40B4-BE49-F238E27FC236}">
                <a16:creationId xmlns:a16="http://schemas.microsoft.com/office/drawing/2014/main" id="{6C4BB860-E9E5-4315-9166-BE3A6F99D5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7200"/>
            <a:ext cx="7560000" cy="1677104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CHapter</a:t>
            </a:r>
            <a:endParaRPr lang="sv-SE" noProof="0" dirty="0"/>
          </a:p>
        </p:txBody>
      </p:sp>
      <p:sp>
        <p:nvSpPr>
          <p:cNvPr id="2" name="strSlideNumber">
            <a:extLst>
              <a:ext uri="{FF2B5EF4-FFF2-40B4-BE49-F238E27FC236}">
                <a16:creationId xmlns:a16="http://schemas.microsoft.com/office/drawing/2014/main" id="{FB118F43-5A71-4406-A46A-98998AD722B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cxnSp>
        <p:nvCxnSpPr>
          <p:cNvPr id="22" name="SlideNumberLine">
            <a:extLst>
              <a:ext uri="{FF2B5EF4-FFF2-40B4-BE49-F238E27FC236}">
                <a16:creationId xmlns:a16="http://schemas.microsoft.com/office/drawing/2014/main" id="{8F97C3CD-7788-44F6-A410-986B00DD6249}"/>
              </a:ext>
            </a:extLst>
          </p:cNvPr>
          <p:cNvCxnSpPr/>
          <p:nvPr userDrawn="1"/>
        </p:nvCxnSpPr>
        <p:spPr>
          <a:xfrm>
            <a:off x="821531" y="6200775"/>
            <a:ext cx="0" cy="3968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(c)Ipsos">
            <a:extLst>
              <a:ext uri="{FF2B5EF4-FFF2-40B4-BE49-F238E27FC236}">
                <a16:creationId xmlns:a16="http://schemas.microsoft.com/office/drawing/2014/main" id="{CFE675CD-A586-4D36-9E02-4FB267583B92}"/>
              </a:ext>
            </a:extLst>
          </p:cNvPr>
          <p:cNvSpPr txBox="1"/>
          <p:nvPr userDrawn="1"/>
        </p:nvSpPr>
        <p:spPr>
          <a:xfrm>
            <a:off x="11344275" y="6597650"/>
            <a:ext cx="392736" cy="174851"/>
          </a:xfrm>
          <a:prstGeom prst="rect">
            <a:avLst/>
          </a:prstGeom>
          <a:noFill/>
        </p:spPr>
        <p:txBody>
          <a:bodyPr wrap="none" lIns="0" tIns="36000" rIns="0" bIns="0" rtlCol="0">
            <a:spAutoFit/>
          </a:bodyPr>
          <a:lstStyle/>
          <a:p>
            <a:r>
              <a:rPr lang="sv-SE" sz="900">
                <a:solidFill>
                  <a:schemeClr val="bg1"/>
                </a:solidFill>
              </a:rPr>
              <a:t>© Ipsos</a:t>
            </a:r>
            <a:endParaRPr lang="sv-SE" sz="900" dirty="0">
              <a:solidFill>
                <a:schemeClr val="bg1"/>
              </a:solidFill>
            </a:endParaRPr>
          </a:p>
        </p:txBody>
      </p:sp>
      <p:pic>
        <p:nvPicPr>
          <p:cNvPr id="13" name="IpsosLogo">
            <a:extLst>
              <a:ext uri="{FF2B5EF4-FFF2-40B4-BE49-F238E27FC236}">
                <a16:creationId xmlns:a16="http://schemas.microsoft.com/office/drawing/2014/main" id="{61F9706F-5333-46C4-B539-E29F7BDE8D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4275" y="6196640"/>
            <a:ext cx="446881" cy="40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0980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BG">
            <a:extLst>
              <a:ext uri="{FF2B5EF4-FFF2-40B4-BE49-F238E27FC236}">
                <a16:creationId xmlns:a16="http://schemas.microsoft.com/office/drawing/2014/main" id="{9068877B-4E34-40D2-9479-043B1A9E3B8A}"/>
              </a:ext>
            </a:extLst>
          </p:cNvPr>
          <p:cNvSpPr/>
          <p:nvPr userDrawn="1"/>
        </p:nvSpPr>
        <p:spPr>
          <a:xfrm>
            <a:off x="0" y="0"/>
            <a:ext cx="12192000" cy="4500000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bg2">
                  <a:lumMod val="50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  <p:grpSp>
        <p:nvGrpSpPr>
          <p:cNvPr id="6" name="Angled stripes">
            <a:extLst>
              <a:ext uri="{FF2B5EF4-FFF2-40B4-BE49-F238E27FC236}">
                <a16:creationId xmlns:a16="http://schemas.microsoft.com/office/drawing/2014/main" id="{7879DBC7-A314-40E7-97A8-8683CC8095F4}"/>
              </a:ext>
            </a:extLst>
          </p:cNvPr>
          <p:cNvGrpSpPr/>
          <p:nvPr userDrawn="1"/>
        </p:nvGrpSpPr>
        <p:grpSpPr>
          <a:xfrm>
            <a:off x="3254052" y="0"/>
            <a:ext cx="8937948" cy="6858003"/>
            <a:chOff x="3254052" y="0"/>
            <a:chExt cx="8937948" cy="685800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D58DA2-AFA4-4B01-B349-A26BF2586172}"/>
                </a:ext>
              </a:extLst>
            </p:cNvPr>
            <p:cNvSpPr/>
            <p:nvPr userDrawn="1"/>
          </p:nvSpPr>
          <p:spPr>
            <a:xfrm>
              <a:off x="8025960" y="411812"/>
              <a:ext cx="4166040" cy="4088189"/>
            </a:xfrm>
            <a:custGeom>
              <a:avLst/>
              <a:gdLst>
                <a:gd name="connsiteX0" fmla="*/ 4166040 w 4166040"/>
                <a:gd name="connsiteY0" fmla="*/ 0 h 4088189"/>
                <a:gd name="connsiteX1" fmla="*/ 4166040 w 4166040"/>
                <a:gd name="connsiteY1" fmla="*/ 1703013 h 4088189"/>
                <a:gd name="connsiteX2" fmla="*/ 1735443 w 4166040"/>
                <a:gd name="connsiteY2" fmla="*/ 4088189 h 4088189"/>
                <a:gd name="connsiteX3" fmla="*/ 0 w 4166040"/>
                <a:gd name="connsiteY3" fmla="*/ 4088189 h 4088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66040" h="4088189">
                  <a:moveTo>
                    <a:pt x="4166040" y="0"/>
                  </a:moveTo>
                  <a:lnTo>
                    <a:pt x="4166040" y="1703013"/>
                  </a:lnTo>
                  <a:lnTo>
                    <a:pt x="1735443" y="4088189"/>
                  </a:lnTo>
                  <a:lnTo>
                    <a:pt x="0" y="408818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7851122-3EA1-4F0F-A515-3AA3F946820D}"/>
                </a:ext>
              </a:extLst>
            </p:cNvPr>
            <p:cNvSpPr/>
            <p:nvPr userDrawn="1"/>
          </p:nvSpPr>
          <p:spPr>
            <a:xfrm>
              <a:off x="5656958" y="0"/>
              <a:ext cx="6321138" cy="4500000"/>
            </a:xfrm>
            <a:custGeom>
              <a:avLst/>
              <a:gdLst>
                <a:gd name="connsiteX0" fmla="*/ 4585694 w 6321138"/>
                <a:gd name="connsiteY0" fmla="*/ 0 h 4500000"/>
                <a:gd name="connsiteX1" fmla="*/ 6321138 w 6321138"/>
                <a:gd name="connsiteY1" fmla="*/ 0 h 4500000"/>
                <a:gd name="connsiteX2" fmla="*/ 1735444 w 6321138"/>
                <a:gd name="connsiteY2" fmla="*/ 4500000 h 4500000"/>
                <a:gd name="connsiteX3" fmla="*/ 0 w 6321138"/>
                <a:gd name="connsiteY3" fmla="*/ 4500000 h 45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21138" h="4500000">
                  <a:moveTo>
                    <a:pt x="4585694" y="0"/>
                  </a:moveTo>
                  <a:lnTo>
                    <a:pt x="6321138" y="0"/>
                  </a:lnTo>
                  <a:lnTo>
                    <a:pt x="1735444" y="4500000"/>
                  </a:lnTo>
                  <a:lnTo>
                    <a:pt x="0" y="450000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396010A-4D2D-4B8D-8AB2-F6A9DC9658D2}"/>
                </a:ext>
              </a:extLst>
            </p:cNvPr>
            <p:cNvSpPr/>
            <p:nvPr userDrawn="1"/>
          </p:nvSpPr>
          <p:spPr>
            <a:xfrm>
              <a:off x="3254052" y="4500000"/>
              <a:ext cx="4138348" cy="2358000"/>
            </a:xfrm>
            <a:custGeom>
              <a:avLst/>
              <a:gdLst>
                <a:gd name="connsiteX0" fmla="*/ 2402904 w 4138348"/>
                <a:gd name="connsiteY0" fmla="*/ 0 h 2358000"/>
                <a:gd name="connsiteX1" fmla="*/ 4138348 w 4138348"/>
                <a:gd name="connsiteY1" fmla="*/ 0 h 2358000"/>
                <a:gd name="connsiteX2" fmla="*/ 1735445 w 4138348"/>
                <a:gd name="connsiteY2" fmla="*/ 2358000 h 2358000"/>
                <a:gd name="connsiteX3" fmla="*/ 0 w 4138348"/>
                <a:gd name="connsiteY3" fmla="*/ 2358000 h 23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38348" h="2358000">
                  <a:moveTo>
                    <a:pt x="2402904" y="0"/>
                  </a:moveTo>
                  <a:lnTo>
                    <a:pt x="4138348" y="0"/>
                  </a:lnTo>
                  <a:lnTo>
                    <a:pt x="1735445" y="2358000"/>
                  </a:lnTo>
                  <a:lnTo>
                    <a:pt x="0" y="235800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EFAFACA6-1FBB-4102-A9B1-68C6D7939BFE}"/>
                </a:ext>
              </a:extLst>
            </p:cNvPr>
            <p:cNvSpPr/>
            <p:nvPr userDrawn="1"/>
          </p:nvSpPr>
          <p:spPr>
            <a:xfrm>
              <a:off x="5623056" y="4500002"/>
              <a:ext cx="4138348" cy="2358001"/>
            </a:xfrm>
            <a:custGeom>
              <a:avLst/>
              <a:gdLst>
                <a:gd name="connsiteX0" fmla="*/ 2402904 w 4138348"/>
                <a:gd name="connsiteY0" fmla="*/ 0 h 2358001"/>
                <a:gd name="connsiteX1" fmla="*/ 4138348 w 4138348"/>
                <a:gd name="connsiteY1" fmla="*/ 0 h 2358001"/>
                <a:gd name="connsiteX2" fmla="*/ 1735444 w 4138348"/>
                <a:gd name="connsiteY2" fmla="*/ 2358000 h 2358001"/>
                <a:gd name="connsiteX3" fmla="*/ 0 w 4138348"/>
                <a:gd name="connsiteY3" fmla="*/ 2358001 h 23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38348" h="2358001">
                  <a:moveTo>
                    <a:pt x="2402904" y="0"/>
                  </a:moveTo>
                  <a:lnTo>
                    <a:pt x="4138348" y="0"/>
                  </a:lnTo>
                  <a:lnTo>
                    <a:pt x="1735444" y="2358000"/>
                  </a:lnTo>
                  <a:lnTo>
                    <a:pt x="0" y="235800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" name="strTitlePosition">
            <a:extLst>
              <a:ext uri="{FF2B5EF4-FFF2-40B4-BE49-F238E27FC236}">
                <a16:creationId xmlns:a16="http://schemas.microsoft.com/office/drawing/2014/main" id="{52E22E82-639B-4694-8F16-733C8475D37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21691" y="3287"/>
            <a:ext cx="3155329" cy="3231654"/>
          </a:xfrm>
        </p:spPr>
        <p:txBody>
          <a:bodyPr wrap="none" rIns="180000">
            <a:spAutoFit/>
          </a:bodyPr>
          <a:lstStyle>
            <a:lvl1pPr marL="0" indent="0" algn="r">
              <a:spcBef>
                <a:spcPts val="0"/>
              </a:spcBef>
              <a:buNone/>
              <a:defRPr sz="21000" b="1" spc="-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0.0</a:t>
            </a:r>
            <a:endParaRPr lang="sv-SE" noProof="0" dirty="0"/>
          </a:p>
        </p:txBody>
      </p:sp>
      <p:sp>
        <p:nvSpPr>
          <p:cNvPr id="5" name="strChapterNumber">
            <a:extLst>
              <a:ext uri="{FF2B5EF4-FFF2-40B4-BE49-F238E27FC236}">
                <a16:creationId xmlns:a16="http://schemas.microsoft.com/office/drawing/2014/main" id="{2182497A-A9CD-4B73-98C8-BBA11B48CA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980" y="4906800"/>
            <a:ext cx="7560000" cy="565146"/>
          </a:xfrm>
        </p:spPr>
        <p:txBody>
          <a:bodyPr lIns="72000" tIns="36000" rIns="72000" bIns="36000">
            <a:noAutofit/>
          </a:bodyPr>
          <a:lstStyle>
            <a:lvl1pPr>
              <a:defRPr sz="32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/>
              <a:t>0. Chapter Title</a:t>
            </a:r>
            <a:endParaRPr lang="sv-SE" dirty="0"/>
          </a:p>
        </p:txBody>
      </p:sp>
      <p:sp>
        <p:nvSpPr>
          <p:cNvPr id="15" name="strSectionTitle">
            <a:extLst>
              <a:ext uri="{FF2B5EF4-FFF2-40B4-BE49-F238E27FC236}">
                <a16:creationId xmlns:a16="http://schemas.microsoft.com/office/drawing/2014/main" id="{6C4BB860-E9E5-4315-9166-BE3A6F99D5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8300"/>
            <a:ext cx="7560000" cy="1527575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Section</a:t>
            </a:r>
            <a:endParaRPr lang="sv-SE" noProof="0" dirty="0"/>
          </a:p>
        </p:txBody>
      </p:sp>
      <p:sp>
        <p:nvSpPr>
          <p:cNvPr id="4" name="strSlideNumber">
            <a:extLst>
              <a:ext uri="{FF2B5EF4-FFF2-40B4-BE49-F238E27FC236}">
                <a16:creationId xmlns:a16="http://schemas.microsoft.com/office/drawing/2014/main" id="{2F3C842C-BE0F-4679-AE28-4B135605A0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639094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BG">
            <a:extLst>
              <a:ext uri="{FF2B5EF4-FFF2-40B4-BE49-F238E27FC236}">
                <a16:creationId xmlns:a16="http://schemas.microsoft.com/office/drawing/2014/main" id="{9068877B-4E34-40D2-9479-043B1A9E3B8A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bg2">
                  <a:lumMod val="50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  <p:grpSp>
        <p:nvGrpSpPr>
          <p:cNvPr id="2" name="Angled stripes">
            <a:extLst>
              <a:ext uri="{FF2B5EF4-FFF2-40B4-BE49-F238E27FC236}">
                <a16:creationId xmlns:a16="http://schemas.microsoft.com/office/drawing/2014/main" id="{059B2BEC-F583-4FA5-9AE6-57357B295FCE}"/>
              </a:ext>
            </a:extLst>
          </p:cNvPr>
          <p:cNvGrpSpPr/>
          <p:nvPr userDrawn="1"/>
        </p:nvGrpSpPr>
        <p:grpSpPr>
          <a:xfrm>
            <a:off x="3254052" y="0"/>
            <a:ext cx="8937950" cy="6858002"/>
            <a:chOff x="3254052" y="0"/>
            <a:chExt cx="8937950" cy="685800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AF3FAF0-F8F9-4561-8BC9-F145ED75CC84}"/>
                </a:ext>
              </a:extLst>
            </p:cNvPr>
            <p:cNvSpPr/>
            <p:nvPr userDrawn="1"/>
          </p:nvSpPr>
          <p:spPr>
            <a:xfrm>
              <a:off x="3254052" y="3429000"/>
              <a:ext cx="5229744" cy="3429000"/>
            </a:xfrm>
            <a:custGeom>
              <a:avLst/>
              <a:gdLst>
                <a:gd name="connsiteX0" fmla="*/ 3494299 w 5229744"/>
                <a:gd name="connsiteY0" fmla="*/ 0 h 3429000"/>
                <a:gd name="connsiteX1" fmla="*/ 5229744 w 5229744"/>
                <a:gd name="connsiteY1" fmla="*/ 0 h 3429000"/>
                <a:gd name="connsiteX2" fmla="*/ 1735445 w 5229744"/>
                <a:gd name="connsiteY2" fmla="*/ 3429000 h 3429000"/>
                <a:gd name="connsiteX3" fmla="*/ 0 w 5229744"/>
                <a:gd name="connsiteY3" fmla="*/ 3429000 h 3429000"/>
                <a:gd name="connsiteX4" fmla="*/ 3494299 w 5229744"/>
                <a:gd name="connsiteY4" fmla="*/ 0 h 3429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4" h="3429000">
                  <a:moveTo>
                    <a:pt x="3494299" y="0"/>
                  </a:moveTo>
                  <a:lnTo>
                    <a:pt x="5229744" y="0"/>
                  </a:lnTo>
                  <a:lnTo>
                    <a:pt x="1735445" y="3429000"/>
                  </a:lnTo>
                  <a:lnTo>
                    <a:pt x="0" y="3429000"/>
                  </a:lnTo>
                  <a:lnTo>
                    <a:pt x="3494299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A00425D-52A8-4523-91A0-313A3192EDB6}"/>
                </a:ext>
              </a:extLst>
            </p:cNvPr>
            <p:cNvSpPr/>
            <p:nvPr userDrawn="1"/>
          </p:nvSpPr>
          <p:spPr>
            <a:xfrm>
              <a:off x="5623056" y="3429001"/>
              <a:ext cx="5229744" cy="3429001"/>
            </a:xfrm>
            <a:custGeom>
              <a:avLst/>
              <a:gdLst>
                <a:gd name="connsiteX0" fmla="*/ 3494300 w 5229744"/>
                <a:gd name="connsiteY0" fmla="*/ 0 h 3429001"/>
                <a:gd name="connsiteX1" fmla="*/ 5229744 w 5229744"/>
                <a:gd name="connsiteY1" fmla="*/ 0 h 3429001"/>
                <a:gd name="connsiteX2" fmla="*/ 1735444 w 5229744"/>
                <a:gd name="connsiteY2" fmla="*/ 3429001 h 3429001"/>
                <a:gd name="connsiteX3" fmla="*/ 0 w 5229744"/>
                <a:gd name="connsiteY3" fmla="*/ 3429001 h 3429001"/>
                <a:gd name="connsiteX4" fmla="*/ 3494300 w 5229744"/>
                <a:gd name="connsiteY4" fmla="*/ 0 h 3429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4" h="3429001">
                  <a:moveTo>
                    <a:pt x="3494300" y="0"/>
                  </a:moveTo>
                  <a:lnTo>
                    <a:pt x="5229744" y="0"/>
                  </a:lnTo>
                  <a:lnTo>
                    <a:pt x="1735444" y="3429001"/>
                  </a:lnTo>
                  <a:lnTo>
                    <a:pt x="0" y="3429001"/>
                  </a:lnTo>
                  <a:lnTo>
                    <a:pt x="349430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9A032F3-EAA1-44E5-93DD-6A8E7315D1A1}"/>
                </a:ext>
              </a:extLst>
            </p:cNvPr>
            <p:cNvSpPr/>
            <p:nvPr userDrawn="1"/>
          </p:nvSpPr>
          <p:spPr>
            <a:xfrm>
              <a:off x="6748352" y="0"/>
              <a:ext cx="5229743" cy="3429000"/>
            </a:xfrm>
            <a:custGeom>
              <a:avLst/>
              <a:gdLst>
                <a:gd name="connsiteX0" fmla="*/ 3494299 w 5229743"/>
                <a:gd name="connsiteY0" fmla="*/ 0 h 3429000"/>
                <a:gd name="connsiteX1" fmla="*/ 5229743 w 5229743"/>
                <a:gd name="connsiteY1" fmla="*/ 0 h 3429000"/>
                <a:gd name="connsiteX2" fmla="*/ 1735445 w 5229743"/>
                <a:gd name="connsiteY2" fmla="*/ 3429000 h 3429000"/>
                <a:gd name="connsiteX3" fmla="*/ 0 w 5229743"/>
                <a:gd name="connsiteY3" fmla="*/ 3429000 h 3429000"/>
                <a:gd name="connsiteX4" fmla="*/ 3494299 w 5229743"/>
                <a:gd name="connsiteY4" fmla="*/ 0 h 3429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29743" h="3429000">
                  <a:moveTo>
                    <a:pt x="3494299" y="0"/>
                  </a:moveTo>
                  <a:lnTo>
                    <a:pt x="5229743" y="0"/>
                  </a:lnTo>
                  <a:lnTo>
                    <a:pt x="1735445" y="3429000"/>
                  </a:lnTo>
                  <a:lnTo>
                    <a:pt x="0" y="3429000"/>
                  </a:lnTo>
                  <a:lnTo>
                    <a:pt x="3494299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7AA1789-300C-40C0-AB9A-07961F7D8704}"/>
                </a:ext>
              </a:extLst>
            </p:cNvPr>
            <p:cNvSpPr/>
            <p:nvPr userDrawn="1"/>
          </p:nvSpPr>
          <p:spPr>
            <a:xfrm>
              <a:off x="9117357" y="411812"/>
              <a:ext cx="3074645" cy="3017188"/>
            </a:xfrm>
            <a:custGeom>
              <a:avLst/>
              <a:gdLst>
                <a:gd name="connsiteX0" fmla="*/ 3074644 w 3074645"/>
                <a:gd name="connsiteY0" fmla="*/ 0 h 3017188"/>
                <a:gd name="connsiteX1" fmla="*/ 3074645 w 3074645"/>
                <a:gd name="connsiteY1" fmla="*/ 1703013 h 3017188"/>
                <a:gd name="connsiteX2" fmla="*/ 1735444 w 3074645"/>
                <a:gd name="connsiteY2" fmla="*/ 3017188 h 3017188"/>
                <a:gd name="connsiteX3" fmla="*/ 0 w 3074645"/>
                <a:gd name="connsiteY3" fmla="*/ 3017188 h 3017188"/>
                <a:gd name="connsiteX4" fmla="*/ 3074644 w 3074645"/>
                <a:gd name="connsiteY4" fmla="*/ 0 h 3017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74645" h="3017188">
                  <a:moveTo>
                    <a:pt x="3074644" y="0"/>
                  </a:moveTo>
                  <a:lnTo>
                    <a:pt x="3074645" y="1703013"/>
                  </a:lnTo>
                  <a:lnTo>
                    <a:pt x="1735444" y="3017188"/>
                  </a:lnTo>
                  <a:lnTo>
                    <a:pt x="0" y="3017188"/>
                  </a:lnTo>
                  <a:lnTo>
                    <a:pt x="3074644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" name="strTitlePosition">
            <a:extLst>
              <a:ext uri="{FF2B5EF4-FFF2-40B4-BE49-F238E27FC236}">
                <a16:creationId xmlns:a16="http://schemas.microsoft.com/office/drawing/2014/main" id="{52E22E82-639B-4694-8F16-733C8475D37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55577" y="3287"/>
            <a:ext cx="1321443" cy="2693045"/>
          </a:xfrm>
        </p:spPr>
        <p:txBody>
          <a:bodyPr wrap="none" rIns="72000">
            <a:spAutoFit/>
          </a:bodyPr>
          <a:lstStyle>
            <a:lvl1pPr marL="0" indent="0" algn="r">
              <a:spcBef>
                <a:spcPts val="0"/>
              </a:spcBef>
              <a:buNone/>
              <a:defRPr sz="17500" b="1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/>
              <a:t>a</a:t>
            </a:r>
            <a:endParaRPr lang="sv-SE" noProof="0" dirty="0"/>
          </a:p>
        </p:txBody>
      </p:sp>
      <p:sp>
        <p:nvSpPr>
          <p:cNvPr id="12" name="strSectionNumber">
            <a:extLst>
              <a:ext uri="{FF2B5EF4-FFF2-40B4-BE49-F238E27FC236}">
                <a16:creationId xmlns:a16="http://schemas.microsoft.com/office/drawing/2014/main" id="{0C5D9885-14DA-471D-BC6C-44EF4CFAA74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980" y="3835800"/>
            <a:ext cx="7560000" cy="503590"/>
          </a:xfrm>
        </p:spPr>
        <p:txBody>
          <a:bodyPr lIns="72000" tIns="36000" rIns="72000" bIns="36000">
            <a:noAutofit/>
          </a:bodyPr>
          <a:lstStyle>
            <a:lvl1pPr>
              <a:defRPr sz="28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noProof="0"/>
              <a:t>0.0 Section Title</a:t>
            </a:r>
            <a:endParaRPr lang="sv-SE" noProof="0" dirty="0"/>
          </a:p>
        </p:txBody>
      </p:sp>
      <p:sp>
        <p:nvSpPr>
          <p:cNvPr id="15" name="strSubsectionTitle">
            <a:extLst>
              <a:ext uri="{FF2B5EF4-FFF2-40B4-BE49-F238E27FC236}">
                <a16:creationId xmlns:a16="http://schemas.microsoft.com/office/drawing/2014/main" id="{6C4BB860-E9E5-4315-9166-BE3A6F99D5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980" y="367200"/>
            <a:ext cx="7560000" cy="1378047"/>
          </a:xfrm>
        </p:spPr>
        <p:txBody>
          <a:bodyPr lIns="72000" tIns="180000" rIns="72000" bIns="0" anchor="t">
            <a:spAutoFit/>
          </a:bodyPr>
          <a:lstStyle>
            <a:lvl1pPr>
              <a:lnSpc>
                <a:spcPct val="8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noProof="0"/>
              <a:t>TITLE OF THE SubSection</a:t>
            </a:r>
            <a:endParaRPr lang="sv-SE" noProof="0" dirty="0"/>
          </a:p>
        </p:txBody>
      </p:sp>
      <p:sp>
        <p:nvSpPr>
          <p:cNvPr id="4" name="strSlideNumber">
            <a:extLst>
              <a:ext uri="{FF2B5EF4-FFF2-40B4-BE49-F238E27FC236}">
                <a16:creationId xmlns:a16="http://schemas.microsoft.com/office/drawing/2014/main" id="{2F3C842C-BE0F-4679-AE28-4B135605A0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10662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image" Target="../media/image5.emf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451F5451-CC20-46A2-802F-F9D60C2A6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368300"/>
            <a:ext cx="11376023" cy="387798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r>
              <a:rPr lang="sv-SE" noProof="0"/>
              <a:t>TITLE OF THE SLIDE – one line</a:t>
            </a:r>
            <a:endParaRPr lang="sv-SE" noProof="0" dirty="0"/>
          </a:p>
        </p:txBody>
      </p:sp>
      <p:sp>
        <p:nvSpPr>
          <p:cNvPr id="3" name="Text">
            <a:extLst>
              <a:ext uri="{FF2B5EF4-FFF2-40B4-BE49-F238E27FC236}">
                <a16:creationId xmlns:a16="http://schemas.microsoft.com/office/drawing/2014/main" id="{41F54BE0-878D-4EDE-9290-206FC1548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892" y="1196975"/>
            <a:ext cx="11372119" cy="46628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noProof="0"/>
              <a:t>Click to change the text styles on the slide master</a:t>
            </a:r>
          </a:p>
          <a:p>
            <a:pPr lvl="0"/>
            <a:r>
              <a:rPr lang="sv-SE" noProof="0"/>
              <a:t>First level</a:t>
            </a:r>
          </a:p>
          <a:p>
            <a:pPr lvl="1"/>
            <a:r>
              <a:rPr lang="sv-SE" noProof="0"/>
              <a:t>Second level</a:t>
            </a:r>
          </a:p>
          <a:p>
            <a:pPr lvl="2"/>
            <a:r>
              <a:rPr lang="sv-SE" noProof="0"/>
              <a:t>Third level</a:t>
            </a:r>
          </a:p>
          <a:p>
            <a:pPr lvl="3"/>
            <a:r>
              <a:rPr lang="sv-SE" noProof="0"/>
              <a:t>Fourth level</a:t>
            </a:r>
          </a:p>
          <a:p>
            <a:pPr lvl="4"/>
            <a:r>
              <a:rPr lang="sv-SE" noProof="0"/>
              <a:t>Fifth level</a:t>
            </a:r>
            <a:endParaRPr lang="sv-SE" noProof="0" dirty="0"/>
          </a:p>
        </p:txBody>
      </p:sp>
      <p:sp>
        <p:nvSpPr>
          <p:cNvPr id="6" name="SlideNumber">
            <a:extLst>
              <a:ext uri="{FF2B5EF4-FFF2-40B4-BE49-F238E27FC236}">
                <a16:creationId xmlns:a16="http://schemas.microsoft.com/office/drawing/2014/main" id="{82FC3E58-D3FF-4715-9A44-E12BDE0AE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7988" y="6200775"/>
            <a:ext cx="413543" cy="396875"/>
          </a:xfrm>
          <a:prstGeom prst="rect">
            <a:avLst/>
          </a:prstGeom>
        </p:spPr>
        <p:txBody>
          <a:bodyPr vert="horz" lIns="0" tIns="0" rIns="108000" bIns="0" rtlCol="0" anchor="ctr"/>
          <a:lstStyle>
            <a:lvl1pPr algn="r">
              <a:defRPr sz="9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</a:lstStyle>
          <a:p>
            <a:fld id="{D61AABEC-672F-4B68-B914-690DA978312C}" type="slidenum">
              <a:rPr lang="sv-SE" smtClean="0"/>
              <a:pPr/>
              <a:t>‹#›</a:t>
            </a:fld>
            <a:r>
              <a:rPr lang="sv-SE"/>
              <a:t> </a:t>
            </a:r>
            <a:endParaRPr lang="sv-SE" dirty="0"/>
          </a:p>
        </p:txBody>
      </p:sp>
      <p:cxnSp>
        <p:nvCxnSpPr>
          <p:cNvPr id="9" name="SlideNumberSeparatorLine">
            <a:extLst>
              <a:ext uri="{FF2B5EF4-FFF2-40B4-BE49-F238E27FC236}">
                <a16:creationId xmlns:a16="http://schemas.microsoft.com/office/drawing/2014/main" id="{C7DC0234-AE1D-4E4F-9B36-FF599DB26CBB}"/>
              </a:ext>
            </a:extLst>
          </p:cNvPr>
          <p:cNvCxnSpPr/>
          <p:nvPr userDrawn="1"/>
        </p:nvCxnSpPr>
        <p:spPr>
          <a:xfrm>
            <a:off x="821531" y="6200775"/>
            <a:ext cx="0" cy="39687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(c) Ipsos">
            <a:extLst>
              <a:ext uri="{FF2B5EF4-FFF2-40B4-BE49-F238E27FC236}">
                <a16:creationId xmlns:a16="http://schemas.microsoft.com/office/drawing/2014/main" id="{6ECE0C9D-E763-459F-AAF6-674D699E3022}"/>
              </a:ext>
            </a:extLst>
          </p:cNvPr>
          <p:cNvSpPr txBox="1"/>
          <p:nvPr userDrawn="1"/>
        </p:nvSpPr>
        <p:spPr>
          <a:xfrm>
            <a:off x="11344275" y="6597650"/>
            <a:ext cx="392736" cy="174851"/>
          </a:xfrm>
          <a:prstGeom prst="rect">
            <a:avLst/>
          </a:prstGeom>
          <a:noFill/>
        </p:spPr>
        <p:txBody>
          <a:bodyPr wrap="none" lIns="0" tIns="36000" rIns="0" bIns="0" rtlCol="0">
            <a:spAutoFit/>
          </a:bodyPr>
          <a:lstStyle/>
          <a:p>
            <a:r>
              <a:rPr lang="sv-SE" sz="900">
                <a:solidFill>
                  <a:schemeClr val="bg2">
                    <a:lumMod val="75000"/>
                  </a:schemeClr>
                </a:solidFill>
              </a:rPr>
              <a:t>© Ipsos</a:t>
            </a:r>
            <a:endParaRPr lang="sv-SE" sz="900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8" name="Ipsos Logo">
            <a:extLst>
              <a:ext uri="{FF2B5EF4-FFF2-40B4-BE49-F238E27FC236}">
                <a16:creationId xmlns:a16="http://schemas.microsoft.com/office/drawing/2014/main" id="{3A546AA0-C6B3-42C0-8186-4347A8A4C660}"/>
              </a:ext>
            </a:extLst>
          </p:cNvPr>
          <p:cNvPicPr>
            <a:picLocks noChangeAspect="1"/>
          </p:cNvPicPr>
          <p:nvPr userDrawn="1"/>
        </p:nvPicPr>
        <p:blipFill>
          <a:blip r:embed="rId5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4275" y="6196640"/>
            <a:ext cx="446881" cy="409329"/>
          </a:xfrm>
          <a:prstGeom prst="rect">
            <a:avLst/>
          </a:prstGeom>
        </p:spPr>
      </p:pic>
      <p:sp>
        <p:nvSpPr>
          <p:cNvPr id="38" name="BaseTooLow" hidden="1">
            <a:extLst>
              <a:ext uri="{FF2B5EF4-FFF2-40B4-BE49-F238E27FC236}">
                <a16:creationId xmlns:a16="http://schemas.microsoft.com/office/drawing/2014/main" id="{298B93EB-A12D-48C9-A3D3-D1576F9A277B}"/>
              </a:ext>
            </a:extLst>
          </p:cNvPr>
          <p:cNvSpPr/>
          <p:nvPr userDrawn="1"/>
        </p:nvSpPr>
        <p:spPr>
          <a:xfrm>
            <a:off x="12269749" y="860775"/>
            <a:ext cx="1080000" cy="1080000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sv-SE" sz="1100">
                <a:solidFill>
                  <a:schemeClr val="tx1">
                    <a:lumMod val="50000"/>
                    <a:lumOff val="50000"/>
                  </a:schemeClr>
                </a:solidFill>
              </a:rPr>
              <a:t>Base too low</a:t>
            </a:r>
            <a:endParaRPr lang="sv-SE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9" name="LowBase" hidden="1">
            <a:extLst>
              <a:ext uri="{FF2B5EF4-FFF2-40B4-BE49-F238E27FC236}">
                <a16:creationId xmlns:a16="http://schemas.microsoft.com/office/drawing/2014/main" id="{53F49A52-0338-4A45-A733-C332EA3140E2}"/>
              </a:ext>
            </a:extLst>
          </p:cNvPr>
          <p:cNvSpPr txBox="1"/>
          <p:nvPr userDrawn="1"/>
        </p:nvSpPr>
        <p:spPr>
          <a:xfrm>
            <a:off x="10735647" y="5960061"/>
            <a:ext cx="1048365" cy="169277"/>
          </a:xfrm>
          <a:prstGeom prst="rect">
            <a:avLst/>
          </a:prstGeom>
        </p:spPr>
        <p:txBody>
          <a:bodyPr vert="horz" wrap="none" lIns="0" tIns="0" rIns="0" bIns="0" rtlCol="0" anchor="b">
            <a:spAutoFit/>
          </a:bodyPr>
          <a:lstStyle/>
          <a:p>
            <a:pPr algn="r"/>
            <a:r>
              <a:rPr lang="sv-SE" sz="1100" b="1">
                <a:solidFill>
                  <a:schemeClr val="accent5"/>
                </a:solidFill>
              </a:rPr>
              <a:t>*Low base size!</a:t>
            </a:r>
            <a:endParaRPr lang="sv-SE" sz="1100" b="1" dirty="0">
              <a:solidFill>
                <a:schemeClr val="accent5"/>
              </a:solidFill>
            </a:endParaRPr>
          </a:p>
        </p:txBody>
      </p:sp>
      <p:sp>
        <p:nvSpPr>
          <p:cNvPr id="36" name="SigLettersWhite" hidden="1">
            <a:extLst>
              <a:ext uri="{FF2B5EF4-FFF2-40B4-BE49-F238E27FC236}">
                <a16:creationId xmlns:a16="http://schemas.microsoft.com/office/drawing/2014/main" id="{7F337D65-9E9E-4872-A442-C3BF5B85F4BD}"/>
              </a:ext>
            </a:extLst>
          </p:cNvPr>
          <p:cNvSpPr txBox="1"/>
          <p:nvPr userDrawn="1"/>
        </p:nvSpPr>
        <p:spPr>
          <a:xfrm>
            <a:off x="12567513" y="592722"/>
            <a:ext cx="175295" cy="184666"/>
          </a:xfrm>
          <a:prstGeom prst="rect">
            <a:avLst/>
          </a:prstGeom>
          <a:noFill/>
        </p:spPr>
        <p:txBody>
          <a:bodyPr wrap="none" lIns="36000" tIns="0" rIns="36000" bIns="0" rtlCol="0" anchor="ctr">
            <a:spAutoFit/>
          </a:bodyPr>
          <a:lstStyle/>
          <a:p>
            <a:pPr algn="ctr"/>
            <a:r>
              <a:rPr lang="sv-SE" sz="1200">
                <a:solidFill>
                  <a:schemeClr val="bg1"/>
                </a:solidFill>
              </a:rPr>
              <a:t>A</a:t>
            </a: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37" name="SigLetters" hidden="1">
            <a:extLst>
              <a:ext uri="{FF2B5EF4-FFF2-40B4-BE49-F238E27FC236}">
                <a16:creationId xmlns:a16="http://schemas.microsoft.com/office/drawing/2014/main" id="{BE1EC250-5B81-4056-A7C3-34093B3D6F98}"/>
              </a:ext>
            </a:extLst>
          </p:cNvPr>
          <p:cNvSpPr txBox="1"/>
          <p:nvPr userDrawn="1"/>
        </p:nvSpPr>
        <p:spPr>
          <a:xfrm>
            <a:off x="12269749" y="592722"/>
            <a:ext cx="175295" cy="184666"/>
          </a:xfrm>
          <a:prstGeom prst="rect">
            <a:avLst/>
          </a:prstGeom>
          <a:noFill/>
        </p:spPr>
        <p:txBody>
          <a:bodyPr wrap="none" lIns="36000" tIns="0" rIns="36000" bIns="0" rtlCol="0" anchor="ctr">
            <a:spAutoFit/>
          </a:bodyPr>
          <a:lstStyle/>
          <a:p>
            <a:pPr algn="l"/>
            <a:r>
              <a:rPr lang="sv-SE" sz="1200">
                <a:solidFill>
                  <a:schemeClr val="bg2"/>
                </a:solidFill>
              </a:rPr>
              <a:t>A</a:t>
            </a:r>
            <a:endParaRPr lang="sv-SE" sz="1200" dirty="0">
              <a:solidFill>
                <a:schemeClr val="bg2"/>
              </a:solidFill>
            </a:endParaRPr>
          </a:p>
        </p:txBody>
      </p:sp>
      <p:grpSp>
        <p:nvGrpSpPr>
          <p:cNvPr id="12" name="SigEvoNeutral2" hidden="1">
            <a:extLst>
              <a:ext uri="{FF2B5EF4-FFF2-40B4-BE49-F238E27FC236}">
                <a16:creationId xmlns:a16="http://schemas.microsoft.com/office/drawing/2014/main" id="{1BAE144C-B587-45A2-80B7-F45C60B5998A}"/>
              </a:ext>
            </a:extLst>
          </p:cNvPr>
          <p:cNvGrpSpPr/>
          <p:nvPr userDrawn="1"/>
        </p:nvGrpSpPr>
        <p:grpSpPr>
          <a:xfrm>
            <a:off x="12547160" y="293335"/>
            <a:ext cx="216000" cy="216000"/>
            <a:chOff x="5016316" y="2107098"/>
            <a:chExt cx="216000" cy="216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85A8FBE-D8E7-4061-8F45-0B1E1A09C5AC}"/>
                </a:ext>
              </a:extLst>
            </p:cNvPr>
            <p:cNvSpPr/>
            <p:nvPr/>
          </p:nvSpPr>
          <p:spPr>
            <a:xfrm rot="5400000">
              <a:off x="5016316" y="2107098"/>
              <a:ext cx="216000" cy="216000"/>
            </a:xfrm>
            <a:prstGeom prst="ellipse">
              <a:avLst/>
            </a:prstGeom>
            <a:gradFill flip="none" rotWithShape="1">
              <a:gsLst>
                <a:gs pos="50000">
                  <a:schemeClr val="tx1">
                    <a:lumMod val="75000"/>
                    <a:lumOff val="25000"/>
                  </a:schemeClr>
                </a:gs>
                <a:gs pos="50000">
                  <a:schemeClr val="tx1">
                    <a:lumMod val="90000"/>
                    <a:lumOff val="10000"/>
                  </a:schemeClr>
                </a:gs>
              </a:gsLst>
              <a:lin ang="2700000" scaled="1"/>
              <a:tileRect/>
            </a:gradFill>
            <a:ln>
              <a:solidFill>
                <a:schemeClr val="bg1"/>
              </a:solidFill>
            </a:ln>
            <a:effectLst>
              <a:outerShdw dist="25400" dir="2700000" algn="tl" rotWithShape="0">
                <a:schemeClr val="tx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400" dirty="0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DB8EC00-312B-4CA3-85EC-2CF1BD96D48E}"/>
                </a:ext>
              </a:extLst>
            </p:cNvPr>
            <p:cNvGrpSpPr>
              <a:grpSpLocks noChangeAspect="1"/>
            </p:cNvGrpSpPr>
            <p:nvPr/>
          </p:nvGrpSpPr>
          <p:grpSpPr>
            <a:xfrm rot="2700000">
              <a:off x="5058315" y="2179098"/>
              <a:ext cx="132003" cy="72000"/>
              <a:chOff x="10144608" y="897887"/>
              <a:chExt cx="326542" cy="178110"/>
            </a:xfrm>
          </p:grpSpPr>
          <p:sp>
            <p:nvSpPr>
              <p:cNvPr id="19" name="Line 34">
                <a:extLst>
                  <a:ext uri="{FF2B5EF4-FFF2-40B4-BE49-F238E27FC236}">
                    <a16:creationId xmlns:a16="http://schemas.microsoft.com/office/drawing/2014/main" id="{4CDFB0F0-B11D-42C1-ABCD-685623EEC9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144608" y="986942"/>
                <a:ext cx="326542" cy="0"/>
              </a:xfrm>
              <a:prstGeom prst="lin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" name="Rectangle 11">
                <a:extLst>
                  <a:ext uri="{FF2B5EF4-FFF2-40B4-BE49-F238E27FC236}">
                    <a16:creationId xmlns:a16="http://schemas.microsoft.com/office/drawing/2014/main" id="{B2ECA5F9-9853-4D05-B5E6-B794223C8F14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10256152" y="897887"/>
                <a:ext cx="178110" cy="178110"/>
              </a:xfrm>
              <a:custGeom>
                <a:avLst/>
                <a:gdLst>
                  <a:gd name="connsiteX0" fmla="*/ 0 w 583134"/>
                  <a:gd name="connsiteY0" fmla="*/ 0 h 510909"/>
                  <a:gd name="connsiteX1" fmla="*/ 583134 w 583134"/>
                  <a:gd name="connsiteY1" fmla="*/ 0 h 510909"/>
                  <a:gd name="connsiteX2" fmla="*/ 583134 w 583134"/>
                  <a:gd name="connsiteY2" fmla="*/ 510909 h 510909"/>
                  <a:gd name="connsiteX3" fmla="*/ 0 w 583134"/>
                  <a:gd name="connsiteY3" fmla="*/ 510909 h 510909"/>
                  <a:gd name="connsiteX4" fmla="*/ 0 w 583134"/>
                  <a:gd name="connsiteY4" fmla="*/ 0 h 510909"/>
                  <a:gd name="connsiteX0" fmla="*/ 0 w 583134"/>
                  <a:gd name="connsiteY0" fmla="*/ 0 h 510909"/>
                  <a:gd name="connsiteX1" fmla="*/ 583134 w 583134"/>
                  <a:gd name="connsiteY1" fmla="*/ 0 h 510909"/>
                  <a:gd name="connsiteX2" fmla="*/ 583134 w 583134"/>
                  <a:gd name="connsiteY2" fmla="*/ 510909 h 510909"/>
                  <a:gd name="connsiteX3" fmla="*/ 0 w 583134"/>
                  <a:gd name="connsiteY3" fmla="*/ 510909 h 510909"/>
                  <a:gd name="connsiteX4" fmla="*/ 91440 w 583134"/>
                  <a:gd name="connsiteY4" fmla="*/ 91440 h 510909"/>
                  <a:gd name="connsiteX0" fmla="*/ 0 w 583134"/>
                  <a:gd name="connsiteY0" fmla="*/ 0 h 510909"/>
                  <a:gd name="connsiteX1" fmla="*/ 583134 w 583134"/>
                  <a:gd name="connsiteY1" fmla="*/ 0 h 510909"/>
                  <a:gd name="connsiteX2" fmla="*/ 583134 w 583134"/>
                  <a:gd name="connsiteY2" fmla="*/ 510909 h 510909"/>
                  <a:gd name="connsiteX3" fmla="*/ 0 w 583134"/>
                  <a:gd name="connsiteY3" fmla="*/ 510909 h 510909"/>
                  <a:gd name="connsiteX0" fmla="*/ 0 w 583134"/>
                  <a:gd name="connsiteY0" fmla="*/ 0 h 510909"/>
                  <a:gd name="connsiteX1" fmla="*/ 583134 w 583134"/>
                  <a:gd name="connsiteY1" fmla="*/ 0 h 510909"/>
                  <a:gd name="connsiteX2" fmla="*/ 583134 w 583134"/>
                  <a:gd name="connsiteY2" fmla="*/ 510909 h 510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83134" h="510909">
                    <a:moveTo>
                      <a:pt x="0" y="0"/>
                    </a:moveTo>
                    <a:lnTo>
                      <a:pt x="583134" y="0"/>
                    </a:lnTo>
                    <a:lnTo>
                      <a:pt x="583134" y="510909"/>
                    </a:lnTo>
                  </a:path>
                </a:pathLst>
              </a:custGeom>
              <a:noFill/>
              <a:ln w="19050" cap="rnd">
                <a:solidFill>
                  <a:schemeClr val="bg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algn="ctr"/>
                <a:endParaRPr lang="sv-SE" sz="120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1" name="SigEvoNeutral1" hidden="1">
            <a:extLst>
              <a:ext uri="{FF2B5EF4-FFF2-40B4-BE49-F238E27FC236}">
                <a16:creationId xmlns:a16="http://schemas.microsoft.com/office/drawing/2014/main" id="{66681B59-F143-4128-A279-A5A14B938A3F}"/>
              </a:ext>
            </a:extLst>
          </p:cNvPr>
          <p:cNvGrpSpPr/>
          <p:nvPr userDrawn="1"/>
        </p:nvGrpSpPr>
        <p:grpSpPr>
          <a:xfrm>
            <a:off x="12249396" y="293335"/>
            <a:ext cx="216000" cy="216000"/>
            <a:chOff x="4721041" y="2107098"/>
            <a:chExt cx="216000" cy="21600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8BA96BA-F7B2-4389-BEA4-406C45D51EC9}"/>
                </a:ext>
              </a:extLst>
            </p:cNvPr>
            <p:cNvSpPr/>
            <p:nvPr/>
          </p:nvSpPr>
          <p:spPr>
            <a:xfrm>
              <a:off x="4721041" y="2107098"/>
              <a:ext cx="216000" cy="216000"/>
            </a:xfrm>
            <a:prstGeom prst="ellipse">
              <a:avLst/>
            </a:prstGeom>
            <a:gradFill flip="none" rotWithShape="1">
              <a:gsLst>
                <a:gs pos="50000">
                  <a:schemeClr val="tx1">
                    <a:lumMod val="75000"/>
                    <a:lumOff val="25000"/>
                  </a:schemeClr>
                </a:gs>
                <a:gs pos="50000">
                  <a:schemeClr val="tx1">
                    <a:lumMod val="90000"/>
                    <a:lumOff val="10000"/>
                  </a:schemeClr>
                </a:gs>
              </a:gsLst>
              <a:lin ang="2700000" scaled="1"/>
              <a:tileRect/>
            </a:gradFill>
            <a:ln>
              <a:solidFill>
                <a:schemeClr val="bg1"/>
              </a:solidFill>
            </a:ln>
            <a:effectLst>
              <a:outerShdw dist="25400" dir="2700000" algn="tl" rotWithShape="0">
                <a:schemeClr val="tx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400" dirty="0"/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788708E-B85F-4441-9467-93BF6CFD874A}"/>
                </a:ext>
              </a:extLst>
            </p:cNvPr>
            <p:cNvGrpSpPr>
              <a:grpSpLocks noChangeAspect="1"/>
            </p:cNvGrpSpPr>
            <p:nvPr/>
          </p:nvGrpSpPr>
          <p:grpSpPr>
            <a:xfrm rot="18900000">
              <a:off x="4763040" y="2179098"/>
              <a:ext cx="132003" cy="72000"/>
              <a:chOff x="10144608" y="897887"/>
              <a:chExt cx="326542" cy="178110"/>
            </a:xfrm>
          </p:grpSpPr>
          <p:sp>
            <p:nvSpPr>
              <p:cNvPr id="24" name="Line 34">
                <a:extLst>
                  <a:ext uri="{FF2B5EF4-FFF2-40B4-BE49-F238E27FC236}">
                    <a16:creationId xmlns:a16="http://schemas.microsoft.com/office/drawing/2014/main" id="{E6532F15-0928-48A3-9A72-02B8AEED5B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144608" y="986942"/>
                <a:ext cx="326542" cy="0"/>
              </a:xfrm>
              <a:prstGeom prst="lin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Rectangle 11">
                <a:extLst>
                  <a:ext uri="{FF2B5EF4-FFF2-40B4-BE49-F238E27FC236}">
                    <a16:creationId xmlns:a16="http://schemas.microsoft.com/office/drawing/2014/main" id="{E7E34084-42D0-4A7B-A413-4732475F161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10256152" y="897887"/>
                <a:ext cx="178110" cy="178110"/>
              </a:xfrm>
              <a:custGeom>
                <a:avLst/>
                <a:gdLst>
                  <a:gd name="connsiteX0" fmla="*/ 0 w 583134"/>
                  <a:gd name="connsiteY0" fmla="*/ 0 h 510909"/>
                  <a:gd name="connsiteX1" fmla="*/ 583134 w 583134"/>
                  <a:gd name="connsiteY1" fmla="*/ 0 h 510909"/>
                  <a:gd name="connsiteX2" fmla="*/ 583134 w 583134"/>
                  <a:gd name="connsiteY2" fmla="*/ 510909 h 510909"/>
                  <a:gd name="connsiteX3" fmla="*/ 0 w 583134"/>
                  <a:gd name="connsiteY3" fmla="*/ 510909 h 510909"/>
                  <a:gd name="connsiteX4" fmla="*/ 0 w 583134"/>
                  <a:gd name="connsiteY4" fmla="*/ 0 h 510909"/>
                  <a:gd name="connsiteX0" fmla="*/ 0 w 583134"/>
                  <a:gd name="connsiteY0" fmla="*/ 0 h 510909"/>
                  <a:gd name="connsiteX1" fmla="*/ 583134 w 583134"/>
                  <a:gd name="connsiteY1" fmla="*/ 0 h 510909"/>
                  <a:gd name="connsiteX2" fmla="*/ 583134 w 583134"/>
                  <a:gd name="connsiteY2" fmla="*/ 510909 h 510909"/>
                  <a:gd name="connsiteX3" fmla="*/ 0 w 583134"/>
                  <a:gd name="connsiteY3" fmla="*/ 510909 h 510909"/>
                  <a:gd name="connsiteX4" fmla="*/ 91440 w 583134"/>
                  <a:gd name="connsiteY4" fmla="*/ 91440 h 510909"/>
                  <a:gd name="connsiteX0" fmla="*/ 0 w 583134"/>
                  <a:gd name="connsiteY0" fmla="*/ 0 h 510909"/>
                  <a:gd name="connsiteX1" fmla="*/ 583134 w 583134"/>
                  <a:gd name="connsiteY1" fmla="*/ 0 h 510909"/>
                  <a:gd name="connsiteX2" fmla="*/ 583134 w 583134"/>
                  <a:gd name="connsiteY2" fmla="*/ 510909 h 510909"/>
                  <a:gd name="connsiteX3" fmla="*/ 0 w 583134"/>
                  <a:gd name="connsiteY3" fmla="*/ 510909 h 510909"/>
                  <a:gd name="connsiteX0" fmla="*/ 0 w 583134"/>
                  <a:gd name="connsiteY0" fmla="*/ 0 h 510909"/>
                  <a:gd name="connsiteX1" fmla="*/ 583134 w 583134"/>
                  <a:gd name="connsiteY1" fmla="*/ 0 h 510909"/>
                  <a:gd name="connsiteX2" fmla="*/ 583134 w 583134"/>
                  <a:gd name="connsiteY2" fmla="*/ 510909 h 510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83134" h="510909">
                    <a:moveTo>
                      <a:pt x="0" y="0"/>
                    </a:moveTo>
                    <a:lnTo>
                      <a:pt x="583134" y="0"/>
                    </a:lnTo>
                    <a:lnTo>
                      <a:pt x="583134" y="510909"/>
                    </a:lnTo>
                  </a:path>
                </a:pathLst>
              </a:custGeom>
              <a:noFill/>
              <a:ln w="19050" cap="rnd">
                <a:solidFill>
                  <a:schemeClr val="bg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algn="ctr"/>
                <a:endParaRPr lang="sv-SE" sz="120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6" name="SigEvoNeg" hidden="1">
            <a:extLst>
              <a:ext uri="{FF2B5EF4-FFF2-40B4-BE49-F238E27FC236}">
                <a16:creationId xmlns:a16="http://schemas.microsoft.com/office/drawing/2014/main" id="{BD238B2E-0605-4AA7-AAE5-0337A35785CB}"/>
              </a:ext>
            </a:extLst>
          </p:cNvPr>
          <p:cNvGrpSpPr/>
          <p:nvPr userDrawn="1"/>
        </p:nvGrpSpPr>
        <p:grpSpPr>
          <a:xfrm>
            <a:off x="12547160" y="0"/>
            <a:ext cx="216000" cy="216000"/>
            <a:chOff x="8011603" y="2107098"/>
            <a:chExt cx="216000" cy="216000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419C6FE8-108D-4082-8241-A8C6B390140D}"/>
                </a:ext>
              </a:extLst>
            </p:cNvPr>
            <p:cNvSpPr/>
            <p:nvPr/>
          </p:nvSpPr>
          <p:spPr>
            <a:xfrm rot="5400000">
              <a:off x="8011603" y="2107098"/>
              <a:ext cx="216000" cy="216000"/>
            </a:xfrm>
            <a:prstGeom prst="ellipse">
              <a:avLst/>
            </a:prstGeom>
            <a:gradFill flip="none" rotWithShape="1">
              <a:gsLst>
                <a:gs pos="50000">
                  <a:srgbClr val="D26464"/>
                </a:gs>
                <a:gs pos="50000">
                  <a:schemeClr val="accent5"/>
                </a:gs>
              </a:gsLst>
              <a:lin ang="2700000" scaled="1"/>
              <a:tileRect/>
            </a:gradFill>
            <a:ln>
              <a:solidFill>
                <a:schemeClr val="bg1"/>
              </a:solidFill>
            </a:ln>
            <a:effectLst>
              <a:outerShdw dist="25400" dir="2700000" algn="tl" rotWithShape="0">
                <a:schemeClr val="tx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400" dirty="0"/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03D0E605-FC44-4F14-B810-581A47CF78A1}"/>
                </a:ext>
              </a:extLst>
            </p:cNvPr>
            <p:cNvGrpSpPr>
              <a:grpSpLocks noChangeAspect="1"/>
            </p:cNvGrpSpPr>
            <p:nvPr/>
          </p:nvGrpSpPr>
          <p:grpSpPr>
            <a:xfrm rot="2700000">
              <a:off x="8053602" y="2179098"/>
              <a:ext cx="132003" cy="72000"/>
              <a:chOff x="10144608" y="897887"/>
              <a:chExt cx="326542" cy="178110"/>
            </a:xfrm>
          </p:grpSpPr>
          <p:sp>
            <p:nvSpPr>
              <p:cNvPr id="29" name="Line 34">
                <a:extLst>
                  <a:ext uri="{FF2B5EF4-FFF2-40B4-BE49-F238E27FC236}">
                    <a16:creationId xmlns:a16="http://schemas.microsoft.com/office/drawing/2014/main" id="{AC952BD9-4583-46EA-88D4-5D783FF5CF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144608" y="986942"/>
                <a:ext cx="326542" cy="0"/>
              </a:xfrm>
              <a:prstGeom prst="lin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0" name="Rectangle 11">
                <a:extLst>
                  <a:ext uri="{FF2B5EF4-FFF2-40B4-BE49-F238E27FC236}">
                    <a16:creationId xmlns:a16="http://schemas.microsoft.com/office/drawing/2014/main" id="{0C68ED6B-2F4A-4B41-BE60-48CBE66BE84C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10256152" y="897887"/>
                <a:ext cx="178110" cy="178110"/>
              </a:xfrm>
              <a:custGeom>
                <a:avLst/>
                <a:gdLst>
                  <a:gd name="connsiteX0" fmla="*/ 0 w 583134"/>
                  <a:gd name="connsiteY0" fmla="*/ 0 h 510909"/>
                  <a:gd name="connsiteX1" fmla="*/ 583134 w 583134"/>
                  <a:gd name="connsiteY1" fmla="*/ 0 h 510909"/>
                  <a:gd name="connsiteX2" fmla="*/ 583134 w 583134"/>
                  <a:gd name="connsiteY2" fmla="*/ 510909 h 510909"/>
                  <a:gd name="connsiteX3" fmla="*/ 0 w 583134"/>
                  <a:gd name="connsiteY3" fmla="*/ 510909 h 510909"/>
                  <a:gd name="connsiteX4" fmla="*/ 0 w 583134"/>
                  <a:gd name="connsiteY4" fmla="*/ 0 h 510909"/>
                  <a:gd name="connsiteX0" fmla="*/ 0 w 583134"/>
                  <a:gd name="connsiteY0" fmla="*/ 0 h 510909"/>
                  <a:gd name="connsiteX1" fmla="*/ 583134 w 583134"/>
                  <a:gd name="connsiteY1" fmla="*/ 0 h 510909"/>
                  <a:gd name="connsiteX2" fmla="*/ 583134 w 583134"/>
                  <a:gd name="connsiteY2" fmla="*/ 510909 h 510909"/>
                  <a:gd name="connsiteX3" fmla="*/ 0 w 583134"/>
                  <a:gd name="connsiteY3" fmla="*/ 510909 h 510909"/>
                  <a:gd name="connsiteX4" fmla="*/ 91440 w 583134"/>
                  <a:gd name="connsiteY4" fmla="*/ 91440 h 510909"/>
                  <a:gd name="connsiteX0" fmla="*/ 0 w 583134"/>
                  <a:gd name="connsiteY0" fmla="*/ 0 h 510909"/>
                  <a:gd name="connsiteX1" fmla="*/ 583134 w 583134"/>
                  <a:gd name="connsiteY1" fmla="*/ 0 h 510909"/>
                  <a:gd name="connsiteX2" fmla="*/ 583134 w 583134"/>
                  <a:gd name="connsiteY2" fmla="*/ 510909 h 510909"/>
                  <a:gd name="connsiteX3" fmla="*/ 0 w 583134"/>
                  <a:gd name="connsiteY3" fmla="*/ 510909 h 510909"/>
                  <a:gd name="connsiteX0" fmla="*/ 0 w 583134"/>
                  <a:gd name="connsiteY0" fmla="*/ 0 h 510909"/>
                  <a:gd name="connsiteX1" fmla="*/ 583134 w 583134"/>
                  <a:gd name="connsiteY1" fmla="*/ 0 h 510909"/>
                  <a:gd name="connsiteX2" fmla="*/ 583134 w 583134"/>
                  <a:gd name="connsiteY2" fmla="*/ 510909 h 510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83134" h="510909">
                    <a:moveTo>
                      <a:pt x="0" y="0"/>
                    </a:moveTo>
                    <a:lnTo>
                      <a:pt x="583134" y="0"/>
                    </a:lnTo>
                    <a:lnTo>
                      <a:pt x="583134" y="510909"/>
                    </a:lnTo>
                  </a:path>
                </a:pathLst>
              </a:custGeom>
              <a:noFill/>
              <a:ln w="19050" cap="rnd">
                <a:solidFill>
                  <a:schemeClr val="bg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algn="ctr"/>
                <a:endParaRPr lang="sv-SE" sz="120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1" name="SigEvoPos" hidden="1">
            <a:extLst>
              <a:ext uri="{FF2B5EF4-FFF2-40B4-BE49-F238E27FC236}">
                <a16:creationId xmlns:a16="http://schemas.microsoft.com/office/drawing/2014/main" id="{88ACE85B-2A4B-46FF-8F8F-B4574727D2B1}"/>
              </a:ext>
            </a:extLst>
          </p:cNvPr>
          <p:cNvGrpSpPr/>
          <p:nvPr userDrawn="1"/>
        </p:nvGrpSpPr>
        <p:grpSpPr>
          <a:xfrm>
            <a:off x="12251885" y="0"/>
            <a:ext cx="216000" cy="216000"/>
            <a:chOff x="7716328" y="2107098"/>
            <a:chExt cx="216000" cy="216000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3FCE3442-55C3-41E6-BC95-7FB92600F258}"/>
                </a:ext>
              </a:extLst>
            </p:cNvPr>
            <p:cNvSpPr/>
            <p:nvPr/>
          </p:nvSpPr>
          <p:spPr>
            <a:xfrm>
              <a:off x="7716328" y="2107098"/>
              <a:ext cx="216000" cy="216000"/>
            </a:xfrm>
            <a:prstGeom prst="ellipse">
              <a:avLst/>
            </a:prstGeom>
            <a:gradFill flip="none" rotWithShape="1">
              <a:gsLst>
                <a:gs pos="50000">
                  <a:schemeClr val="tx2"/>
                </a:gs>
                <a:gs pos="50000">
                  <a:schemeClr val="tx2">
                    <a:lumMod val="75000"/>
                  </a:schemeClr>
                </a:gs>
              </a:gsLst>
              <a:lin ang="2700000" scaled="1"/>
              <a:tileRect/>
            </a:gradFill>
            <a:ln>
              <a:solidFill>
                <a:schemeClr val="bg1"/>
              </a:solidFill>
            </a:ln>
            <a:effectLst>
              <a:outerShdw dist="25400" dir="2700000" algn="tl" rotWithShape="0">
                <a:schemeClr val="tx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sv-SE" sz="1400" dirty="0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FEA2BA5E-691C-4D9C-81DC-F228A3A7B0F3}"/>
                </a:ext>
              </a:extLst>
            </p:cNvPr>
            <p:cNvGrpSpPr>
              <a:grpSpLocks noChangeAspect="1"/>
            </p:cNvGrpSpPr>
            <p:nvPr/>
          </p:nvGrpSpPr>
          <p:grpSpPr>
            <a:xfrm rot="18900000">
              <a:off x="7758327" y="2179098"/>
              <a:ext cx="132003" cy="72000"/>
              <a:chOff x="10144608" y="897887"/>
              <a:chExt cx="326542" cy="178110"/>
            </a:xfrm>
          </p:grpSpPr>
          <p:sp>
            <p:nvSpPr>
              <p:cNvPr id="34" name="Line 34">
                <a:extLst>
                  <a:ext uri="{FF2B5EF4-FFF2-40B4-BE49-F238E27FC236}">
                    <a16:creationId xmlns:a16="http://schemas.microsoft.com/office/drawing/2014/main" id="{80BDAEB5-BB28-44E8-9C2A-431F572F98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144608" y="986942"/>
                <a:ext cx="326542" cy="0"/>
              </a:xfrm>
              <a:prstGeom prst="lin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5" name="Rectangle 11">
                <a:extLst>
                  <a:ext uri="{FF2B5EF4-FFF2-40B4-BE49-F238E27FC236}">
                    <a16:creationId xmlns:a16="http://schemas.microsoft.com/office/drawing/2014/main" id="{057269C5-3490-495D-AA10-6BFEA0BC8FB7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10256152" y="897887"/>
                <a:ext cx="178110" cy="178110"/>
              </a:xfrm>
              <a:custGeom>
                <a:avLst/>
                <a:gdLst>
                  <a:gd name="connsiteX0" fmla="*/ 0 w 583134"/>
                  <a:gd name="connsiteY0" fmla="*/ 0 h 510909"/>
                  <a:gd name="connsiteX1" fmla="*/ 583134 w 583134"/>
                  <a:gd name="connsiteY1" fmla="*/ 0 h 510909"/>
                  <a:gd name="connsiteX2" fmla="*/ 583134 w 583134"/>
                  <a:gd name="connsiteY2" fmla="*/ 510909 h 510909"/>
                  <a:gd name="connsiteX3" fmla="*/ 0 w 583134"/>
                  <a:gd name="connsiteY3" fmla="*/ 510909 h 510909"/>
                  <a:gd name="connsiteX4" fmla="*/ 0 w 583134"/>
                  <a:gd name="connsiteY4" fmla="*/ 0 h 510909"/>
                  <a:gd name="connsiteX0" fmla="*/ 0 w 583134"/>
                  <a:gd name="connsiteY0" fmla="*/ 0 h 510909"/>
                  <a:gd name="connsiteX1" fmla="*/ 583134 w 583134"/>
                  <a:gd name="connsiteY1" fmla="*/ 0 h 510909"/>
                  <a:gd name="connsiteX2" fmla="*/ 583134 w 583134"/>
                  <a:gd name="connsiteY2" fmla="*/ 510909 h 510909"/>
                  <a:gd name="connsiteX3" fmla="*/ 0 w 583134"/>
                  <a:gd name="connsiteY3" fmla="*/ 510909 h 510909"/>
                  <a:gd name="connsiteX4" fmla="*/ 91440 w 583134"/>
                  <a:gd name="connsiteY4" fmla="*/ 91440 h 510909"/>
                  <a:gd name="connsiteX0" fmla="*/ 0 w 583134"/>
                  <a:gd name="connsiteY0" fmla="*/ 0 h 510909"/>
                  <a:gd name="connsiteX1" fmla="*/ 583134 w 583134"/>
                  <a:gd name="connsiteY1" fmla="*/ 0 h 510909"/>
                  <a:gd name="connsiteX2" fmla="*/ 583134 w 583134"/>
                  <a:gd name="connsiteY2" fmla="*/ 510909 h 510909"/>
                  <a:gd name="connsiteX3" fmla="*/ 0 w 583134"/>
                  <a:gd name="connsiteY3" fmla="*/ 510909 h 510909"/>
                  <a:gd name="connsiteX0" fmla="*/ 0 w 583134"/>
                  <a:gd name="connsiteY0" fmla="*/ 0 h 510909"/>
                  <a:gd name="connsiteX1" fmla="*/ 583134 w 583134"/>
                  <a:gd name="connsiteY1" fmla="*/ 0 h 510909"/>
                  <a:gd name="connsiteX2" fmla="*/ 583134 w 583134"/>
                  <a:gd name="connsiteY2" fmla="*/ 510909 h 510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83134" h="510909">
                    <a:moveTo>
                      <a:pt x="0" y="0"/>
                    </a:moveTo>
                    <a:lnTo>
                      <a:pt x="583134" y="0"/>
                    </a:lnTo>
                    <a:lnTo>
                      <a:pt x="583134" y="510909"/>
                    </a:lnTo>
                  </a:path>
                </a:pathLst>
              </a:custGeom>
              <a:noFill/>
              <a:ln w="19050" cap="rnd">
                <a:solidFill>
                  <a:schemeClr val="bg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algn="ctr"/>
                <a:endParaRPr lang="sv-SE" sz="120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NoteFoot" hidden="1">
            <a:extLst>
              <a:ext uri="{FF2B5EF4-FFF2-40B4-BE49-F238E27FC236}">
                <a16:creationId xmlns:a16="http://schemas.microsoft.com/office/drawing/2014/main" id="{609362E3-346E-4DCE-B489-6C8A30280495}"/>
              </a:ext>
            </a:extLst>
          </p:cNvPr>
          <p:cNvGrpSpPr/>
          <p:nvPr userDrawn="1"/>
        </p:nvGrpSpPr>
        <p:grpSpPr>
          <a:xfrm>
            <a:off x="407988" y="5914897"/>
            <a:ext cx="3386846" cy="226591"/>
            <a:chOff x="3580280" y="5914897"/>
            <a:chExt cx="3386846" cy="226591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F7DFD94-1D16-4CD1-AC7B-BB0DA5C4FE84}"/>
                </a:ext>
              </a:extLst>
            </p:cNvPr>
            <p:cNvSpPr/>
            <p:nvPr/>
          </p:nvSpPr>
          <p:spPr>
            <a:xfrm>
              <a:off x="3672853" y="5914897"/>
              <a:ext cx="3294273" cy="226591"/>
            </a:xfrm>
            <a:prstGeom prst="rect">
              <a:avLst/>
            </a:prstGeom>
            <a:solidFill>
              <a:schemeClr val="tx1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72000" bIns="36000" rtlCol="0" anchor="b">
              <a:spAutoFit/>
            </a:bodyPr>
            <a:lstStyle/>
            <a:p>
              <a:r>
                <a:rPr lang="sv-SE" sz="1000">
                  <a:solidFill>
                    <a:schemeClr val="bg1">
                      <a:lumMod val="50000"/>
                    </a:schemeClr>
                  </a:solidFill>
                </a:rPr>
                <a:t>[A single line of text here. Lorem ipsum dolor sit amet.]</a:t>
              </a:r>
              <a:endParaRPr lang="sv-SE" sz="1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8673208B-5130-45AA-8885-145087D25AE0}"/>
                </a:ext>
              </a:extLst>
            </p:cNvPr>
            <p:cNvGrpSpPr/>
            <p:nvPr/>
          </p:nvGrpSpPr>
          <p:grpSpPr>
            <a:xfrm>
              <a:off x="3580280" y="5928668"/>
              <a:ext cx="180000" cy="180000"/>
              <a:chOff x="3084430" y="5367461"/>
              <a:chExt cx="180000" cy="180000"/>
            </a:xfrm>
            <a:effectLst>
              <a:outerShdw dist="25400" dir="2700000" algn="tl" rotWithShape="0">
                <a:schemeClr val="tx1">
                  <a:alpha val="40000"/>
                </a:schemeClr>
              </a:outerShdw>
            </a:effectLst>
          </p:grpSpPr>
          <p:sp>
            <p:nvSpPr>
              <p:cNvPr id="43" name="Ellipse 87">
                <a:extLst>
                  <a:ext uri="{FF2B5EF4-FFF2-40B4-BE49-F238E27FC236}">
                    <a16:creationId xmlns:a16="http://schemas.microsoft.com/office/drawing/2014/main" id="{97CCA924-8BBA-43CF-B0F0-2F7AC0B20478}"/>
                  </a:ext>
                </a:extLst>
              </p:cNvPr>
              <p:cNvSpPr/>
              <p:nvPr/>
            </p:nvSpPr>
            <p:spPr>
              <a:xfrm>
                <a:off x="3084430" y="5367461"/>
                <a:ext cx="180000" cy="180000"/>
              </a:xfrm>
              <a:prstGeom prst="ellipse">
                <a:avLst/>
              </a:prstGeom>
              <a:solidFill>
                <a:schemeClr val="tx2"/>
              </a:solidFill>
              <a:ln w="12700" cap="rnd">
                <a:solidFill>
                  <a:schemeClr val="bg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EC1F41A3-695A-4B7F-B512-1BD0A3DED134}"/>
                  </a:ext>
                </a:extLst>
              </p:cNvPr>
              <p:cNvGrpSpPr/>
              <p:nvPr/>
            </p:nvGrpSpPr>
            <p:grpSpPr>
              <a:xfrm>
                <a:off x="3172630" y="5420532"/>
                <a:ext cx="3600" cy="92906"/>
                <a:chOff x="3172630" y="5421189"/>
                <a:chExt cx="3600" cy="92906"/>
              </a:xfrm>
            </p:grpSpPr>
            <p:sp>
              <p:nvSpPr>
                <p:cNvPr id="45" name="Line 37">
                  <a:extLst>
                    <a:ext uri="{FF2B5EF4-FFF2-40B4-BE49-F238E27FC236}">
                      <a16:creationId xmlns:a16="http://schemas.microsoft.com/office/drawing/2014/main" id="{87746B58-18F3-4476-B3F9-4B82065E05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74430" y="5454747"/>
                  <a:ext cx="0" cy="59348"/>
                </a:xfrm>
                <a:prstGeom prst="line">
                  <a:avLst/>
                </a:prstGeom>
                <a:noFill/>
                <a:ln w="1270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Oval 38">
                  <a:extLst>
                    <a:ext uri="{FF2B5EF4-FFF2-40B4-BE49-F238E27FC236}">
                      <a16:creationId xmlns:a16="http://schemas.microsoft.com/office/drawing/2014/main" id="{B5F9D20D-AA48-494B-AE03-2AD89197D531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172630" y="5421189"/>
                  <a:ext cx="3600" cy="3600"/>
                </a:xfrm>
                <a:prstGeom prst="ellipse">
                  <a:avLst/>
                </a:prstGeom>
                <a:noFill/>
                <a:ln w="1270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47" name="NoteSide" hidden="1">
            <a:extLst>
              <a:ext uri="{FF2B5EF4-FFF2-40B4-BE49-F238E27FC236}">
                <a16:creationId xmlns:a16="http://schemas.microsoft.com/office/drawing/2014/main" id="{1416703B-97C2-42BE-ACAE-EE2D7DEF2FCA}"/>
              </a:ext>
            </a:extLst>
          </p:cNvPr>
          <p:cNvGrpSpPr/>
          <p:nvPr userDrawn="1"/>
        </p:nvGrpSpPr>
        <p:grpSpPr>
          <a:xfrm>
            <a:off x="9696449" y="2130188"/>
            <a:ext cx="2087563" cy="1758901"/>
            <a:chOff x="9696450" y="1976796"/>
            <a:chExt cx="2087563" cy="1758901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5C29796E-EC61-4D44-B3B8-452B563B2B13}"/>
                </a:ext>
              </a:extLst>
            </p:cNvPr>
            <p:cNvSpPr/>
            <p:nvPr/>
          </p:nvSpPr>
          <p:spPr>
            <a:xfrm>
              <a:off x="9784080" y="2066797"/>
              <a:ext cx="1999933" cy="1668900"/>
            </a:xfrm>
            <a:prstGeom prst="rect">
              <a:avLst/>
            </a:prstGeom>
            <a:solidFill>
              <a:schemeClr val="tx1">
                <a:lumMod val="10000"/>
                <a:lumOff val="90000"/>
              </a:schemeClr>
            </a:solidFill>
            <a:ln>
              <a:noFill/>
            </a:ln>
            <a:effectLst>
              <a:outerShdw dist="25400" dir="2700000" algn="tl" rotWithShape="0">
                <a:schemeClr val="tx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08000" tIns="72000" rIns="72000" bIns="72000" rtlCol="0" anchor="t">
              <a:spAutoFit/>
            </a:bodyPr>
            <a:lstStyle/>
            <a:p>
              <a:r>
                <a:rPr lang="sv-SE" sz="1100">
                  <a:solidFill>
                    <a:schemeClr val="bg1">
                      <a:lumMod val="50000"/>
                    </a:schemeClr>
                  </a:solidFill>
                </a:rPr>
                <a:t>(A few sentences of text.) Lorem ipsum dolor sit amet, consectetuer adipiscing elit. Maecenas porttitor congue massa. Fusce posuere, magna sed pulvinar ultricies.</a:t>
              </a:r>
            </a:p>
            <a:p>
              <a:endParaRPr lang="sv-SE" sz="110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sv-SE" sz="1100">
                  <a:solidFill>
                    <a:schemeClr val="bg1">
                      <a:lumMod val="50000"/>
                    </a:schemeClr>
                  </a:solidFill>
                </a:rPr>
                <a:t>Nunc viverra imperdiet enim. Fusce est. Vivamus a tellus.</a:t>
              </a:r>
              <a:endParaRPr lang="sv-SE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1134EFA2-2725-40E7-AF0A-53ECF62B877A}"/>
                </a:ext>
              </a:extLst>
            </p:cNvPr>
            <p:cNvGrpSpPr/>
            <p:nvPr/>
          </p:nvGrpSpPr>
          <p:grpSpPr>
            <a:xfrm>
              <a:off x="9696450" y="1976796"/>
              <a:ext cx="180000" cy="180000"/>
              <a:chOff x="3084430" y="5376985"/>
              <a:chExt cx="180000" cy="180000"/>
            </a:xfrm>
            <a:effectLst>
              <a:outerShdw dist="25400" dir="2700000" algn="tl" rotWithShape="0">
                <a:schemeClr val="tx1">
                  <a:alpha val="40000"/>
                </a:schemeClr>
              </a:outerShdw>
            </a:effectLst>
          </p:grpSpPr>
          <p:sp>
            <p:nvSpPr>
              <p:cNvPr id="50" name="Ellipse 87">
                <a:extLst>
                  <a:ext uri="{FF2B5EF4-FFF2-40B4-BE49-F238E27FC236}">
                    <a16:creationId xmlns:a16="http://schemas.microsoft.com/office/drawing/2014/main" id="{4D1AD4C0-3A91-4BC1-A7DC-9A89DBC5F63B}"/>
                  </a:ext>
                </a:extLst>
              </p:cNvPr>
              <p:cNvSpPr/>
              <p:nvPr/>
            </p:nvSpPr>
            <p:spPr>
              <a:xfrm>
                <a:off x="3084430" y="5376985"/>
                <a:ext cx="180000" cy="180000"/>
              </a:xfrm>
              <a:prstGeom prst="ellipse">
                <a:avLst/>
              </a:prstGeom>
              <a:solidFill>
                <a:schemeClr val="tx2"/>
              </a:solidFill>
              <a:ln w="12700" cap="rnd">
                <a:solidFill>
                  <a:schemeClr val="bg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43935A33-1F03-4DED-A7A4-58247500B84C}"/>
                  </a:ext>
                </a:extLst>
              </p:cNvPr>
              <p:cNvGrpSpPr/>
              <p:nvPr/>
            </p:nvGrpSpPr>
            <p:grpSpPr>
              <a:xfrm>
                <a:off x="3172630" y="5420532"/>
                <a:ext cx="3600" cy="92906"/>
                <a:chOff x="3172630" y="5421189"/>
                <a:chExt cx="3600" cy="92906"/>
              </a:xfrm>
            </p:grpSpPr>
            <p:sp>
              <p:nvSpPr>
                <p:cNvPr id="52" name="Line 37">
                  <a:extLst>
                    <a:ext uri="{FF2B5EF4-FFF2-40B4-BE49-F238E27FC236}">
                      <a16:creationId xmlns:a16="http://schemas.microsoft.com/office/drawing/2014/main" id="{DAC03002-452C-49CC-8CB6-8449441AED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74430" y="5454747"/>
                  <a:ext cx="0" cy="59348"/>
                </a:xfrm>
                <a:prstGeom prst="line">
                  <a:avLst/>
                </a:prstGeom>
                <a:noFill/>
                <a:ln w="1270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53" name="Oval 38">
                  <a:extLst>
                    <a:ext uri="{FF2B5EF4-FFF2-40B4-BE49-F238E27FC236}">
                      <a16:creationId xmlns:a16="http://schemas.microsoft.com/office/drawing/2014/main" id="{63C67E05-B0A2-470E-B40A-705ADBB941E1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172630" y="5421189"/>
                  <a:ext cx="3600" cy="3600"/>
                </a:xfrm>
                <a:prstGeom prst="ellipse">
                  <a:avLst/>
                </a:prstGeom>
                <a:noFill/>
                <a:ln w="1270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</p:grpSp>
      <p:pic>
        <p:nvPicPr>
          <p:cNvPr id="13" name="Revision_img_PEND" descr="A close up of a clock&#10;&#10;Description automatically generated" hidden="1">
            <a:extLst>
              <a:ext uri="{FF2B5EF4-FFF2-40B4-BE49-F238E27FC236}">
                <a16:creationId xmlns:a16="http://schemas.microsoft.com/office/drawing/2014/main" id="{D4C9F46A-6DF0-4394-AED2-E263E37EA84E}"/>
              </a:ext>
            </a:extLst>
          </p:cNvPr>
          <p:cNvPicPr>
            <a:picLocks noChangeAspect="1"/>
          </p:cNvPicPr>
          <p:nvPr userDrawn="1"/>
        </p:nvPicPr>
        <p:blipFill>
          <a:blip r:embed="rId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000" y="0"/>
            <a:ext cx="720000" cy="720000"/>
          </a:xfrm>
          <a:prstGeom prst="rect">
            <a:avLst/>
          </a:prstGeom>
        </p:spPr>
      </p:pic>
      <p:pic>
        <p:nvPicPr>
          <p:cNvPr id="15" name="Revision_img_OK" descr="A picture containing object, clock&#10;&#10;Description automatically generated" hidden="1">
            <a:extLst>
              <a:ext uri="{FF2B5EF4-FFF2-40B4-BE49-F238E27FC236}">
                <a16:creationId xmlns:a16="http://schemas.microsoft.com/office/drawing/2014/main" id="{FD17A96F-4177-435A-9D24-55F9479D5AF7}"/>
              </a:ext>
            </a:extLst>
          </p:cNvPr>
          <p:cNvPicPr>
            <a:picLocks noChangeAspect="1"/>
          </p:cNvPicPr>
          <p:nvPr userDrawn="1"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000" y="0"/>
            <a:ext cx="720000" cy="720000"/>
          </a:xfrm>
          <a:prstGeom prst="rect">
            <a:avLst/>
          </a:prstGeom>
        </p:spPr>
      </p:pic>
      <p:pic>
        <p:nvPicPr>
          <p:cNvPr id="16" name="Revision_img_REV" descr="A picture containing object, clock&#10;&#10;Description automatically generated" hidden="1">
            <a:extLst>
              <a:ext uri="{FF2B5EF4-FFF2-40B4-BE49-F238E27FC236}">
                <a16:creationId xmlns:a16="http://schemas.microsoft.com/office/drawing/2014/main" id="{04539F39-F53E-48C7-809D-A8C6001EAF80}"/>
              </a:ext>
            </a:extLst>
          </p:cNvPr>
          <p:cNvPicPr>
            <a:picLocks noChangeAspect="1"/>
          </p:cNvPicPr>
          <p:nvPr userDrawn="1"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000" y="0"/>
            <a:ext cx="720000" cy="720000"/>
          </a:xfrm>
          <a:prstGeom prst="rect">
            <a:avLst/>
          </a:prstGeom>
        </p:spPr>
      </p:pic>
      <p:sp>
        <p:nvSpPr>
          <p:cNvPr id="14" name="strVersion" hidden="1">
            <a:extLst>
              <a:ext uri="{FF2B5EF4-FFF2-40B4-BE49-F238E27FC236}">
                <a16:creationId xmlns:a16="http://schemas.microsoft.com/office/drawing/2014/main" id="{0A9555C8-BBE0-4755-B53A-AA4D731412DA}"/>
              </a:ext>
            </a:extLst>
          </p:cNvPr>
          <p:cNvSpPr txBox="1"/>
          <p:nvPr userDrawn="1"/>
        </p:nvSpPr>
        <p:spPr>
          <a:xfrm>
            <a:off x="12192000" y="-359807"/>
            <a:ext cx="771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/>
              <a:t>V2</a:t>
            </a:r>
            <a:endParaRPr lang="sv-SE" dirty="0"/>
          </a:p>
        </p:txBody>
      </p:sp>
      <p:graphicFrame>
        <p:nvGraphicFramePr>
          <p:cNvPr id="54" name="IpsosToolbar_Briefing_Slide" hidden="1">
            <a:extLst>
              <a:ext uri="{FF2B5EF4-FFF2-40B4-BE49-F238E27FC236}">
                <a16:creationId xmlns:a16="http://schemas.microsoft.com/office/drawing/2014/main" id="{C1DB137A-B692-4107-944D-6AF62AA9E6E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02768507"/>
              </p:ext>
            </p:extLst>
          </p:nvPr>
        </p:nvGraphicFramePr>
        <p:xfrm>
          <a:off x="0" y="679520"/>
          <a:ext cx="4320000" cy="144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val="680429793"/>
                    </a:ext>
                  </a:extLst>
                </a:gridCol>
                <a:gridCol w="2736000">
                  <a:extLst>
                    <a:ext uri="{9D8B030D-6E8A-4147-A177-3AD203B41FA5}">
                      <a16:colId xmlns:a16="http://schemas.microsoft.com/office/drawing/2014/main" val="1717690144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 description (filter)</a:t>
                      </a:r>
                    </a:p>
                  </a:txBody>
                  <a:tcPr marL="36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92294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Banner info</a:t>
                      </a:r>
                    </a:p>
                  </a:txBody>
                  <a:tcPr marL="36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617901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Table/Question number/title</a:t>
                      </a:r>
                    </a:p>
                  </a:txBody>
                  <a:tcPr marL="36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28839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Break</a:t>
                      </a:r>
                    </a:p>
                  </a:txBody>
                  <a:tcPr marL="36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22412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Slide/Chart </a:t>
                      </a:r>
                      <a:r>
                        <a:rPr lang="en-US" sz="900" b="0" i="0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(if not in library!)</a:t>
                      </a:r>
                    </a:p>
                  </a:txBody>
                  <a:tcPr marL="36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980602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Ranking</a:t>
                      </a:r>
                    </a:p>
                  </a:txBody>
                  <a:tcPr marL="36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50353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Sigs</a:t>
                      </a:r>
                    </a:p>
                  </a:txBody>
                  <a:tcPr marL="36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244753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Extra instruction</a:t>
                      </a:r>
                    </a:p>
                  </a:txBody>
                  <a:tcPr marL="36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981876"/>
                  </a:ext>
                </a:extLst>
              </a:tr>
            </a:tbl>
          </a:graphicData>
        </a:graphic>
      </p:graphicFrame>
      <p:graphicFrame>
        <p:nvGraphicFramePr>
          <p:cNvPr id="55" name="IpsosToolbar_Briefing_General" hidden="1">
            <a:extLst>
              <a:ext uri="{FF2B5EF4-FFF2-40B4-BE49-F238E27FC236}">
                <a16:creationId xmlns:a16="http://schemas.microsoft.com/office/drawing/2014/main" id="{31552EB0-4816-4281-A566-03325CA55AE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77925148"/>
              </p:ext>
            </p:extLst>
          </p:nvPr>
        </p:nvGraphicFramePr>
        <p:xfrm>
          <a:off x="0" y="-1"/>
          <a:ext cx="4320000" cy="270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val="680429793"/>
                    </a:ext>
                  </a:extLst>
                </a:gridCol>
                <a:gridCol w="2736000">
                  <a:extLst>
                    <a:ext uri="{9D8B030D-6E8A-4147-A177-3AD203B41FA5}">
                      <a16:colId xmlns:a16="http://schemas.microsoft.com/office/drawing/2014/main" val="1717690144"/>
                    </a:ext>
                  </a:extLst>
                </a:gridCol>
              </a:tblGrid>
              <a:tr h="1800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TIMINGS &amp; BATCHES </a:t>
                      </a:r>
                      <a:r>
                        <a:rPr lang="en-GB" sz="900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(intermediate deadlines)</a:t>
                      </a:r>
                      <a:r>
                        <a:rPr lang="en-GB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en-GB" sz="1000" b="1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4038169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First review moment</a:t>
                      </a:r>
                      <a:endParaRPr lang="en-US" sz="900" b="1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92294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Batch 1, 2, ...</a:t>
                      </a:r>
                      <a:endParaRPr lang="en-US" sz="900" b="1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617901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Deadline full report</a:t>
                      </a:r>
                      <a:endParaRPr lang="en-US" sz="900" b="1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288394"/>
                  </a:ext>
                </a:extLst>
              </a:tr>
              <a:tr h="1800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INFO</a:t>
                      </a:r>
                    </a:p>
                  </a:txBody>
                  <a:tcPr marL="36000" marR="36000" marT="0" marB="0" anchor="ctr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0424747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PN</a:t>
                      </a:r>
                      <a:endParaRPr lang="en-US" sz="900" b="1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22412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title</a:t>
                      </a:r>
                      <a:endParaRPr lang="en-US" sz="900" b="1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980602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Client</a:t>
                      </a:r>
                      <a:endParaRPr lang="en-US" sz="900" b="1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50353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leader</a:t>
                      </a:r>
                      <a:endParaRPr lang="en-US" sz="900" b="1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2447535"/>
                  </a:ext>
                </a:extLst>
              </a:tr>
              <a:tr h="1800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BRIEFING INSTRUCTIONS</a:t>
                      </a:r>
                    </a:p>
                  </a:txBody>
                  <a:tcPr marL="36000" marR="36000" marT="0" marB="0" anchor="ctr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8112063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Overall project instruction</a:t>
                      </a:r>
                      <a:endParaRPr lang="en-US" sz="900" b="1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72911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Conclusion layout</a:t>
                      </a:r>
                      <a:endParaRPr lang="en-US" sz="900" b="1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20864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 language</a:t>
                      </a:r>
                      <a:endParaRPr lang="en-US" sz="900" b="1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47737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 base size indication</a:t>
                      </a:r>
                      <a:endParaRPr lang="en-US" sz="900" b="1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25002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rgbClr val="29292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Extra instruction</a:t>
                      </a:r>
                      <a:endParaRPr lang="en-US" sz="900" b="1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36000" marT="0" marB="0">
                    <a:lnL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29292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AE4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981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9693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66" r:id="rId2"/>
    <p:sldLayoutId id="2147483787" r:id="rId3"/>
    <p:sldLayoutId id="2147483664" r:id="rId4"/>
    <p:sldLayoutId id="2147483776" r:id="rId5"/>
    <p:sldLayoutId id="2147483801" r:id="rId6"/>
    <p:sldLayoutId id="2147483651" r:id="rId7"/>
    <p:sldLayoutId id="2147483771" r:id="rId8"/>
    <p:sldLayoutId id="2147483772" r:id="rId9"/>
    <p:sldLayoutId id="2147483767" r:id="rId10"/>
    <p:sldLayoutId id="2147483788" r:id="rId11"/>
    <p:sldLayoutId id="2147483789" r:id="rId12"/>
    <p:sldLayoutId id="2147483683" r:id="rId13"/>
    <p:sldLayoutId id="2147483790" r:id="rId14"/>
    <p:sldLayoutId id="2147483791" r:id="rId15"/>
    <p:sldLayoutId id="2147483684" r:id="rId16"/>
    <p:sldLayoutId id="2147483792" r:id="rId17"/>
    <p:sldLayoutId id="2147483793" r:id="rId18"/>
    <p:sldLayoutId id="2147483707" r:id="rId19"/>
    <p:sldLayoutId id="2147483794" r:id="rId20"/>
    <p:sldLayoutId id="2147483795" r:id="rId21"/>
    <p:sldLayoutId id="2147483685" r:id="rId22"/>
    <p:sldLayoutId id="2147483796" r:id="rId23"/>
    <p:sldLayoutId id="2147483797" r:id="rId24"/>
    <p:sldLayoutId id="2147483764" r:id="rId25"/>
    <p:sldLayoutId id="2147483650" r:id="rId26"/>
    <p:sldLayoutId id="2147483802" r:id="rId27"/>
    <p:sldLayoutId id="2147483784" r:id="rId28"/>
    <p:sldLayoutId id="2147483783" r:id="rId29"/>
    <p:sldLayoutId id="2147483803" r:id="rId30"/>
    <p:sldLayoutId id="2147483804" r:id="rId31"/>
    <p:sldLayoutId id="2147483805" r:id="rId32"/>
    <p:sldLayoutId id="2147483806" r:id="rId33"/>
    <p:sldLayoutId id="2147483765" r:id="rId34"/>
    <p:sldLayoutId id="2147483763" r:id="rId35"/>
    <p:sldLayoutId id="2147483798" r:id="rId36"/>
    <p:sldLayoutId id="2147483786" r:id="rId37"/>
    <p:sldLayoutId id="2147483807" r:id="rId38"/>
    <p:sldLayoutId id="2147483808" r:id="rId39"/>
    <p:sldLayoutId id="2147483809" r:id="rId40"/>
    <p:sldLayoutId id="2147483800" r:id="rId41"/>
    <p:sldLayoutId id="2147483810" r:id="rId42"/>
    <p:sldLayoutId id="2147483655" r:id="rId43"/>
    <p:sldLayoutId id="2147483799" r:id="rId44"/>
    <p:sldLayoutId id="2147483781" r:id="rId45"/>
    <p:sldLayoutId id="2147483779" r:id="rId46"/>
    <p:sldLayoutId id="2147483780" r:id="rId47"/>
    <p:sldLayoutId id="2147483778" r:id="rId48"/>
    <p:sldLayoutId id="2147483777" r:id="rId49"/>
    <p:sldLayoutId id="2147483720" r:id="rId5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0" kern="1200" cap="all" spc="0" baseline="0">
          <a:solidFill>
            <a:schemeClr val="bg2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800"/>
        </a:spcBef>
        <a:buSzPct val="50000"/>
        <a:buFont typeface="Arial" panose="020B040602020203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66700" indent="-219075" algn="l" defTabSz="898525" rtl="0" eaLnBrk="1" latinLnBrk="0" hangingPunct="1">
        <a:lnSpc>
          <a:spcPct val="100000"/>
        </a:lnSpc>
        <a:spcBef>
          <a:spcPts val="600"/>
        </a:spcBef>
        <a:buSzPct val="80000"/>
        <a:buFontTx/>
        <a:buBlip>
          <a:blip r:embed="rId56"/>
        </a:buBlip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defTabSz="898525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‒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08038" indent="-176213" algn="l" defTabSz="89852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96950" indent="-146050" algn="l" defTabSz="898525" rtl="0" eaLnBrk="1" latinLnBrk="0" hangingPunct="1">
        <a:lnSpc>
          <a:spcPct val="90000"/>
        </a:lnSpc>
        <a:spcBef>
          <a:spcPts val="500"/>
        </a:spcBef>
        <a:buFont typeface="Arial" panose="020B0406020202030204" pitchFamily="34" charset="0"/>
        <a:buChar char="−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 userDrawn="1">
          <p15:clr>
            <a:srgbClr val="F26B43"/>
          </p15:clr>
        </p15:guide>
        <p15:guide id="2" pos="3840" userDrawn="1">
          <p15:clr>
            <a:srgbClr val="FBAE40"/>
          </p15:clr>
        </p15:guide>
        <p15:guide id="3" pos="257" userDrawn="1">
          <p15:clr>
            <a:srgbClr val="F26B43"/>
          </p15:clr>
        </p15:guide>
        <p15:guide id="4" pos="7423" userDrawn="1">
          <p15:clr>
            <a:srgbClr val="F26B43"/>
          </p15:clr>
        </p15:guide>
        <p15:guide id="5" orient="horz" pos="3906" userDrawn="1">
          <p15:clr>
            <a:srgbClr val="F26B43"/>
          </p15:clr>
        </p15:guide>
        <p15:guide id="6" orient="horz" pos="4156" userDrawn="1">
          <p15:clr>
            <a:srgbClr val="F26B43"/>
          </p15:clr>
        </p15:guide>
        <p15:guide id="7" orient="horz" pos="3861" userDrawn="1">
          <p15:clr>
            <a:srgbClr val="F26B43"/>
          </p15:clr>
        </p15:guide>
        <p15:guide id="8" orient="horz" pos="75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onas.fritz@ipsos.x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Title">
            <a:extLst>
              <a:ext uri="{FF2B5EF4-FFF2-40B4-BE49-F238E27FC236}">
                <a16:creationId xmlns:a16="http://schemas.microsoft.com/office/drawing/2014/main" id="{03B6F63B-3C5A-4F3A-8067-2C69A669D3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4800" dirty="0"/>
              <a:t>Vinstfrågan &amp; </a:t>
            </a:r>
            <a:r>
              <a:rPr lang="sv-SE" sz="4800" dirty="0" err="1"/>
              <a:t>sjukvårdsopinonen</a:t>
            </a:r>
            <a:endParaRPr lang="sv-SE" sz="4800" dirty="0"/>
          </a:p>
        </p:txBody>
      </p:sp>
      <p:sp>
        <p:nvSpPr>
          <p:cNvPr id="3" name="strSubtitle">
            <a:extLst>
              <a:ext uri="{FF2B5EF4-FFF2-40B4-BE49-F238E27FC236}">
                <a16:creationId xmlns:a16="http://schemas.microsoft.com/office/drawing/2014/main" id="{793AF41A-F565-440C-9DDF-052CCC5D35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7367" y="2725278"/>
            <a:ext cx="6736383" cy="811367"/>
          </a:xfrm>
        </p:spPr>
        <p:txBody>
          <a:bodyPr/>
          <a:lstStyle/>
          <a:p>
            <a:r>
              <a:rPr lang="sv-SE" dirty="0"/>
              <a:t>En opinionsundersökning för Vårdföretagarna blad sjukvårdsorienterade väljare</a:t>
            </a:r>
          </a:p>
        </p:txBody>
      </p:sp>
      <p:sp>
        <p:nvSpPr>
          <p:cNvPr id="11" name="strDate">
            <a:extLst>
              <a:ext uri="{FF2B5EF4-FFF2-40B4-BE49-F238E27FC236}">
                <a16:creationId xmlns:a16="http://schemas.microsoft.com/office/drawing/2014/main" id="{7FF30BEB-F925-4446-9D0B-87E406C3A5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6893" y="4243115"/>
            <a:ext cx="3600000" cy="349702"/>
          </a:xfrm>
        </p:spPr>
        <p:txBody>
          <a:bodyPr/>
          <a:lstStyle/>
          <a:p>
            <a:r>
              <a:rPr lang="sv-SE" dirty="0"/>
              <a:t>Februari 2022</a:t>
            </a:r>
          </a:p>
          <a:p>
            <a:r>
              <a:rPr lang="sv-SE" dirty="0" err="1"/>
              <a:t>Ipsos</a:t>
            </a:r>
            <a:r>
              <a:rPr lang="sv-SE" dirty="0"/>
              <a:t>: Jonas Fritz </a:t>
            </a:r>
            <a:r>
              <a:rPr lang="sv-SE" dirty="0" err="1">
                <a:hlinkClick r:id="rId2"/>
              </a:rPr>
              <a:t>jonas.fritz@ipsos.xom</a:t>
            </a: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54164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96081-F989-499B-85EB-7D7CC9667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Metod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20A827-01D0-43D6-A001-4DFF8B6DC67A}"/>
              </a:ext>
            </a:extLst>
          </p:cNvPr>
          <p:cNvSpPr/>
          <p:nvPr/>
        </p:nvSpPr>
        <p:spPr>
          <a:xfrm>
            <a:off x="407988" y="1206500"/>
            <a:ext cx="5040000" cy="358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b"/>
          <a:lstStyle/>
          <a:p>
            <a:r>
              <a:rPr lang="sv-SE" cap="all" dirty="0">
                <a:solidFill>
                  <a:schemeClr val="bg2"/>
                </a:solidFill>
                <a:latin typeface="+mj-lt"/>
              </a:rPr>
              <a:t>målgrupp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8E3E57B-32FA-44D0-861A-0743C0812759}"/>
              </a:ext>
            </a:extLst>
          </p:cNvPr>
          <p:cNvCxnSpPr/>
          <p:nvPr/>
        </p:nvCxnSpPr>
        <p:spPr>
          <a:xfrm>
            <a:off x="407988" y="1565275"/>
            <a:ext cx="504000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tx2"/>
                </a:gs>
                <a:gs pos="100000">
                  <a:schemeClr val="tx2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B7CE816-18E5-4A4F-B3EB-B6E0A26953C9}"/>
              </a:ext>
            </a:extLst>
          </p:cNvPr>
          <p:cNvSpPr txBox="1"/>
          <p:nvPr/>
        </p:nvSpPr>
        <p:spPr>
          <a:xfrm>
            <a:off x="1306152" y="1668890"/>
            <a:ext cx="4141836" cy="86177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lvl="0">
              <a:buClr>
                <a:srgbClr val="CBA43E"/>
              </a:buClr>
            </a:pPr>
            <a:r>
              <a:rPr lang="sv-SE" sz="1400" dirty="0"/>
              <a:t>Väljare som anser att sjukvården är en av de tre viktigaste frågorna för deras val av parti i </a:t>
            </a:r>
            <a:r>
              <a:rPr lang="sv-SE" sz="1400" dirty="0" err="1"/>
              <a:t>riksdagval</a:t>
            </a:r>
            <a:r>
              <a:rPr lang="sv-SE" sz="1400" dirty="0"/>
              <a:t> </a:t>
            </a:r>
          </a:p>
          <a:p>
            <a:pPr lvl="0">
              <a:buClr>
                <a:srgbClr val="CBA43E"/>
              </a:buClr>
            </a:pPr>
            <a:endParaRPr lang="sv-SE" sz="1400" dirty="0"/>
          </a:p>
          <a:p>
            <a:pPr lvl="0">
              <a:buClr>
                <a:srgbClr val="CBA43E"/>
              </a:buClr>
            </a:pPr>
            <a:r>
              <a:rPr lang="sv-SE" sz="1400" dirty="0"/>
              <a:t>IR: 77%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0804A8-12FF-415A-A50D-0F5752A55011}"/>
              </a:ext>
            </a:extLst>
          </p:cNvPr>
          <p:cNvSpPr/>
          <p:nvPr/>
        </p:nvSpPr>
        <p:spPr>
          <a:xfrm>
            <a:off x="407988" y="2692428"/>
            <a:ext cx="5040000" cy="358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b"/>
          <a:lstStyle/>
          <a:p>
            <a:r>
              <a:rPr lang="sv-SE" cap="all" dirty="0">
                <a:solidFill>
                  <a:schemeClr val="bg2"/>
                </a:solidFill>
                <a:latin typeface="+mj-lt"/>
              </a:rPr>
              <a:t>urvalsstorlek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85D3951-1D8D-4AD7-BBA6-7B8F6C5A47F3}"/>
              </a:ext>
            </a:extLst>
          </p:cNvPr>
          <p:cNvCxnSpPr/>
          <p:nvPr/>
        </p:nvCxnSpPr>
        <p:spPr>
          <a:xfrm>
            <a:off x="407988" y="3051203"/>
            <a:ext cx="504000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tx2"/>
                </a:gs>
                <a:gs pos="100000">
                  <a:schemeClr val="tx2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64FB320-940F-4E6B-92C0-0C9B70AB2429}"/>
              </a:ext>
            </a:extLst>
          </p:cNvPr>
          <p:cNvSpPr txBox="1"/>
          <p:nvPr/>
        </p:nvSpPr>
        <p:spPr>
          <a:xfrm>
            <a:off x="1306152" y="3174050"/>
            <a:ext cx="4141836" cy="64633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fr-FR"/>
            </a:defPPr>
            <a:lvl1pPr indent="0">
              <a:lnSpc>
                <a:spcPct val="100000"/>
              </a:lnSpc>
              <a:spcBef>
                <a:spcPts val="0"/>
              </a:spcBef>
              <a:buSzPct val="50000"/>
              <a:buFont typeface="Arial" panose="020B0406020202030204" pitchFamily="34" charset="0"/>
              <a:buNone/>
              <a:defRPr sz="1400" b="0"/>
            </a:lvl1pPr>
            <a:lvl2pPr marL="266700" lvl="1" indent="-219075" defTabSz="898525">
              <a:lnSpc>
                <a:spcPct val="100000"/>
              </a:lnSpc>
              <a:spcBef>
                <a:spcPts val="0"/>
              </a:spcBef>
              <a:buSzPct val="80000"/>
              <a:buFontTx/>
              <a:buBlip>
                <a:blip r:embed="rId2"/>
              </a:buBlip>
              <a:tabLst/>
              <a:defRPr sz="1400"/>
            </a:lvl2pPr>
            <a:lvl3pPr marL="539750" lvl="2" indent="-180975" defTabSz="89852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1400"/>
            </a:lvl3pPr>
            <a:lvl4pPr marL="808038" lvl="3" indent="-176213" defTabSz="898525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‒"/>
              <a:tabLst/>
              <a:defRPr sz="1400"/>
            </a:lvl4pPr>
            <a:lvl5pPr marL="996950" lvl="4" indent="-146050" defTabSz="898525">
              <a:lnSpc>
                <a:spcPct val="90000"/>
              </a:lnSpc>
              <a:spcBef>
                <a:spcPts val="500"/>
              </a:spcBef>
              <a:buFont typeface="Arial" panose="020B0406020202030204" pitchFamily="34" charset="0"/>
              <a:buChar char="−"/>
              <a:tabLst/>
              <a:defRPr sz="12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sv-SE" dirty="0"/>
              <a:t>Antal svar = 1032</a:t>
            </a:r>
          </a:p>
          <a:p>
            <a:endParaRPr lang="sv-SE" dirty="0"/>
          </a:p>
          <a:p>
            <a:r>
              <a:rPr lang="sv-SE" dirty="0"/>
              <a:t>Deltagarfrekvensen var 41%.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577CB46-55CA-47FE-991E-7CDE279857B5}"/>
              </a:ext>
            </a:extLst>
          </p:cNvPr>
          <p:cNvSpPr/>
          <p:nvPr/>
        </p:nvSpPr>
        <p:spPr>
          <a:xfrm>
            <a:off x="407988" y="4178357"/>
            <a:ext cx="5040000" cy="358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b"/>
          <a:lstStyle/>
          <a:p>
            <a:r>
              <a:rPr lang="sv-SE" cap="all" dirty="0">
                <a:solidFill>
                  <a:schemeClr val="bg2"/>
                </a:solidFill>
                <a:latin typeface="+mj-lt"/>
              </a:rPr>
              <a:t>Kvoter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540E9BE-5520-4886-AF9E-2DDB7CC3FF82}"/>
              </a:ext>
            </a:extLst>
          </p:cNvPr>
          <p:cNvCxnSpPr/>
          <p:nvPr/>
        </p:nvCxnSpPr>
        <p:spPr>
          <a:xfrm>
            <a:off x="407988" y="4537132"/>
            <a:ext cx="504000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tx2"/>
                </a:gs>
                <a:gs pos="100000">
                  <a:schemeClr val="tx2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3566F45B-3DFA-46F6-8EE7-97576CD48D9F}"/>
              </a:ext>
            </a:extLst>
          </p:cNvPr>
          <p:cNvSpPr txBox="1"/>
          <p:nvPr/>
        </p:nvSpPr>
        <p:spPr>
          <a:xfrm>
            <a:off x="1306152" y="4550173"/>
            <a:ext cx="4141836" cy="86177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fr-FR"/>
            </a:defPPr>
            <a:lvl1pPr indent="0">
              <a:lnSpc>
                <a:spcPct val="100000"/>
              </a:lnSpc>
              <a:spcBef>
                <a:spcPts val="800"/>
              </a:spcBef>
              <a:buSzPct val="50000"/>
              <a:buFont typeface="Arial" panose="020B0406020202030204" pitchFamily="34" charset="0"/>
              <a:buNone/>
              <a:defRPr sz="1600" b="0"/>
            </a:lvl1pPr>
            <a:lvl2pPr marL="266700" lvl="1" indent="-219075" defTabSz="898525">
              <a:lnSpc>
                <a:spcPct val="100000"/>
              </a:lnSpc>
              <a:spcBef>
                <a:spcPts val="600"/>
              </a:spcBef>
              <a:buSzPct val="80000"/>
              <a:buFontTx/>
              <a:buBlip>
                <a:blip r:embed="rId2"/>
              </a:buBlip>
              <a:tabLst/>
              <a:defRPr sz="1600"/>
            </a:lvl2pPr>
            <a:lvl3pPr marL="539750" lvl="2" indent="-180975" defTabSz="89852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1400"/>
            </a:lvl3pPr>
            <a:lvl4pPr marL="808038" lvl="3" indent="-176213" defTabSz="898525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‒"/>
              <a:tabLst/>
              <a:defRPr sz="1400"/>
            </a:lvl4pPr>
            <a:lvl5pPr marL="996950" lvl="4" indent="-146050" defTabSz="898525">
              <a:lnSpc>
                <a:spcPct val="90000"/>
              </a:lnSpc>
              <a:spcBef>
                <a:spcPts val="500"/>
              </a:spcBef>
              <a:buFont typeface="Arial" panose="020B0406020202030204" pitchFamily="34" charset="0"/>
              <a:buChar char="−"/>
              <a:tabLst/>
              <a:defRPr sz="12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spcBef>
                <a:spcPts val="0"/>
              </a:spcBef>
            </a:pPr>
            <a:r>
              <a:rPr lang="sv-SE" sz="1400" dirty="0"/>
              <a:t>Kvoter sattes på de som svarade på </a:t>
            </a:r>
            <a:r>
              <a:rPr lang="sv-SE" sz="1400" dirty="0" err="1"/>
              <a:t>screenerfrågan</a:t>
            </a:r>
            <a:r>
              <a:rPr lang="sv-SE" sz="1400" dirty="0"/>
              <a:t> </a:t>
            </a:r>
          </a:p>
          <a:p>
            <a:pPr lvl="1">
              <a:spcBef>
                <a:spcPts val="0"/>
              </a:spcBef>
            </a:pPr>
            <a:r>
              <a:rPr lang="sv-SE" sz="1400" dirty="0"/>
              <a:t>Kön</a:t>
            </a:r>
          </a:p>
          <a:p>
            <a:pPr lvl="1">
              <a:spcBef>
                <a:spcPts val="0"/>
              </a:spcBef>
            </a:pPr>
            <a:r>
              <a:rPr lang="sv-SE" sz="1400" dirty="0"/>
              <a:t>Ålder</a:t>
            </a:r>
          </a:p>
          <a:p>
            <a:pPr lvl="1">
              <a:spcBef>
                <a:spcPts val="0"/>
              </a:spcBef>
            </a:pPr>
            <a:r>
              <a:rPr lang="sv-SE" sz="1400" dirty="0"/>
              <a:t>Region (Nuts2)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8DA8565-7ED0-4130-8068-617E60D21CF8}"/>
              </a:ext>
            </a:extLst>
          </p:cNvPr>
          <p:cNvSpPr/>
          <p:nvPr/>
        </p:nvSpPr>
        <p:spPr>
          <a:xfrm>
            <a:off x="6096000" y="1206500"/>
            <a:ext cx="5040000" cy="358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b"/>
          <a:lstStyle/>
          <a:p>
            <a:r>
              <a:rPr lang="sv-SE" cap="all" dirty="0">
                <a:solidFill>
                  <a:schemeClr val="bg2"/>
                </a:solidFill>
                <a:latin typeface="+mj-lt"/>
              </a:rPr>
              <a:t>insamlingsmetod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45DFD78-25BB-40EC-9DFE-7046AB5698D8}"/>
              </a:ext>
            </a:extLst>
          </p:cNvPr>
          <p:cNvCxnSpPr/>
          <p:nvPr/>
        </p:nvCxnSpPr>
        <p:spPr>
          <a:xfrm>
            <a:off x="6096000" y="1565275"/>
            <a:ext cx="504000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tx2"/>
                </a:gs>
                <a:gs pos="100000">
                  <a:schemeClr val="tx2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0300002E-6B54-4C39-9C1D-C0DC1A62B0C8}"/>
              </a:ext>
            </a:extLst>
          </p:cNvPr>
          <p:cNvSpPr txBox="1"/>
          <p:nvPr/>
        </p:nvSpPr>
        <p:spPr>
          <a:xfrm>
            <a:off x="6994164" y="1905649"/>
            <a:ext cx="4141836" cy="21544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lvl="0">
              <a:spcBef>
                <a:spcPts val="1000"/>
              </a:spcBef>
              <a:buClr>
                <a:srgbClr val="CBA43E"/>
              </a:buClr>
              <a:defRPr sz="2400">
                <a:solidFill>
                  <a:srgbClr val="373430"/>
                </a:solidFill>
              </a:defRPr>
            </a:lvl1pPr>
          </a:lstStyle>
          <a:p>
            <a:pPr>
              <a:spcBef>
                <a:spcPts val="0"/>
              </a:spcBef>
            </a:pPr>
            <a:r>
              <a:rPr lang="sv-SE" sz="1400" dirty="0">
                <a:solidFill>
                  <a:schemeClr val="tx1"/>
                </a:solidFill>
              </a:rPr>
              <a:t>Slumpmässigt rekryterad webpanel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ED2E5DA-4851-4563-A19B-A14EC8133E30}"/>
              </a:ext>
            </a:extLst>
          </p:cNvPr>
          <p:cNvSpPr/>
          <p:nvPr/>
        </p:nvSpPr>
        <p:spPr>
          <a:xfrm>
            <a:off x="6096000" y="2692428"/>
            <a:ext cx="5040000" cy="358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b"/>
          <a:lstStyle/>
          <a:p>
            <a:r>
              <a:rPr lang="sv-SE" cap="all" dirty="0">
                <a:solidFill>
                  <a:schemeClr val="bg2"/>
                </a:solidFill>
                <a:latin typeface="+mj-lt"/>
              </a:rPr>
              <a:t>Genomsnittlig intervjulängd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0BBE4757-F80F-45B1-8702-9A9E65A9A7A6}"/>
              </a:ext>
            </a:extLst>
          </p:cNvPr>
          <p:cNvCxnSpPr/>
          <p:nvPr/>
        </p:nvCxnSpPr>
        <p:spPr>
          <a:xfrm>
            <a:off x="6096000" y="3051203"/>
            <a:ext cx="504000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tx2"/>
                </a:gs>
                <a:gs pos="100000">
                  <a:schemeClr val="tx2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91D2B7D2-0B9B-4BE8-8072-B902B37BAB49}"/>
              </a:ext>
            </a:extLst>
          </p:cNvPr>
          <p:cNvSpPr txBox="1"/>
          <p:nvPr/>
        </p:nvSpPr>
        <p:spPr>
          <a:xfrm>
            <a:off x="6994164" y="3394233"/>
            <a:ext cx="4141836" cy="21544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lvl="0">
              <a:spcBef>
                <a:spcPts val="1000"/>
              </a:spcBef>
              <a:buClr>
                <a:srgbClr val="CBA43E"/>
              </a:buClr>
              <a:defRPr sz="2400">
                <a:solidFill>
                  <a:srgbClr val="373430"/>
                </a:solidFill>
              </a:defRPr>
            </a:lvl1pPr>
          </a:lstStyle>
          <a:p>
            <a:pPr>
              <a:spcBef>
                <a:spcPts val="0"/>
              </a:spcBef>
            </a:pPr>
            <a:r>
              <a:rPr lang="sv-SE" sz="1400" dirty="0">
                <a:solidFill>
                  <a:schemeClr val="tx1"/>
                </a:solidFill>
              </a:rPr>
              <a:t>8 minuter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FF159DED-5D91-43DF-86DB-639B4594EC3F}"/>
              </a:ext>
            </a:extLst>
          </p:cNvPr>
          <p:cNvSpPr/>
          <p:nvPr/>
        </p:nvSpPr>
        <p:spPr>
          <a:xfrm>
            <a:off x="6096000" y="4178357"/>
            <a:ext cx="5040000" cy="358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b"/>
          <a:lstStyle/>
          <a:p>
            <a:r>
              <a:rPr lang="sv-SE" cap="all" dirty="0">
                <a:solidFill>
                  <a:schemeClr val="bg2"/>
                </a:solidFill>
                <a:latin typeface="+mj-lt"/>
              </a:rPr>
              <a:t>Datum datainsamling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F1E9699-47B7-4CA3-A101-0B843C2C7D04}"/>
              </a:ext>
            </a:extLst>
          </p:cNvPr>
          <p:cNvCxnSpPr/>
          <p:nvPr/>
        </p:nvCxnSpPr>
        <p:spPr>
          <a:xfrm>
            <a:off x="6096000" y="4537132"/>
            <a:ext cx="504000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tx2"/>
                </a:gs>
                <a:gs pos="100000">
                  <a:schemeClr val="tx2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B4A5D74A-133B-4E25-84C1-BF84DE9E9FE9}"/>
              </a:ext>
            </a:extLst>
          </p:cNvPr>
          <p:cNvSpPr txBox="1"/>
          <p:nvPr/>
        </p:nvSpPr>
        <p:spPr>
          <a:xfrm>
            <a:off x="6994164" y="4873337"/>
            <a:ext cx="4141836" cy="21544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lvl="0">
              <a:buClr>
                <a:srgbClr val="CBA43E"/>
              </a:buClr>
            </a:pPr>
            <a:r>
              <a:rPr lang="sv-SE" sz="1400" dirty="0"/>
              <a:t>27/1/2022 – 4/2/2022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5D0A2A3-7287-4805-AD36-9ABB41D07C32}"/>
              </a:ext>
            </a:extLst>
          </p:cNvPr>
          <p:cNvGrpSpPr/>
          <p:nvPr/>
        </p:nvGrpSpPr>
        <p:grpSpPr>
          <a:xfrm>
            <a:off x="6100509" y="1642748"/>
            <a:ext cx="741246" cy="741246"/>
            <a:chOff x="6100509" y="1642748"/>
            <a:chExt cx="741246" cy="741246"/>
          </a:xfrm>
        </p:grpSpPr>
        <p:sp>
          <p:nvSpPr>
            <p:cNvPr id="227" name="Ellipse 60">
              <a:extLst>
                <a:ext uri="{FF2B5EF4-FFF2-40B4-BE49-F238E27FC236}">
                  <a16:creationId xmlns:a16="http://schemas.microsoft.com/office/drawing/2014/main" id="{C6F0DC23-3119-45DD-8E30-9292571E7868}"/>
                </a:ext>
              </a:extLst>
            </p:cNvPr>
            <p:cNvSpPr/>
            <p:nvPr/>
          </p:nvSpPr>
          <p:spPr>
            <a:xfrm>
              <a:off x="6100509" y="1642748"/>
              <a:ext cx="741246" cy="74124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228" name="Group 44">
              <a:extLst>
                <a:ext uri="{FF2B5EF4-FFF2-40B4-BE49-F238E27FC236}">
                  <a16:creationId xmlns:a16="http://schemas.microsoft.com/office/drawing/2014/main" id="{38462DFA-8A99-4523-8BB4-0925838B235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306900" y="1793374"/>
              <a:ext cx="328464" cy="439995"/>
              <a:chOff x="2996" y="2490"/>
              <a:chExt cx="268" cy="359"/>
            </a:xfrm>
          </p:grpSpPr>
          <p:sp>
            <p:nvSpPr>
              <p:cNvPr id="229" name="Freeform 45">
                <a:extLst>
                  <a:ext uri="{FF2B5EF4-FFF2-40B4-BE49-F238E27FC236}">
                    <a16:creationId xmlns:a16="http://schemas.microsoft.com/office/drawing/2014/main" id="{67CA1BCA-A710-4409-AA17-3A827829AD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9" y="2490"/>
                <a:ext cx="142" cy="47"/>
              </a:xfrm>
              <a:custGeom>
                <a:avLst/>
                <a:gdLst>
                  <a:gd name="T0" fmla="*/ 36 w 36"/>
                  <a:gd name="T1" fmla="*/ 12 h 12"/>
                  <a:gd name="T2" fmla="*/ 0 w 36"/>
                  <a:gd name="T3" fmla="*/ 12 h 12"/>
                  <a:gd name="T4" fmla="*/ 0 w 36"/>
                  <a:gd name="T5" fmla="*/ 8 h 12"/>
                  <a:gd name="T6" fmla="*/ 8 w 36"/>
                  <a:gd name="T7" fmla="*/ 0 h 12"/>
                  <a:gd name="T8" fmla="*/ 28 w 36"/>
                  <a:gd name="T9" fmla="*/ 0 h 12"/>
                  <a:gd name="T10" fmla="*/ 36 w 36"/>
                  <a:gd name="T11" fmla="*/ 8 h 12"/>
                  <a:gd name="T12" fmla="*/ 36 w 36"/>
                  <a:gd name="T13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12">
                    <a:moveTo>
                      <a:pt x="36" y="12"/>
                    </a:moveTo>
                    <a:cubicBezTo>
                      <a:pt x="0" y="12"/>
                      <a:pt x="0" y="12"/>
                      <a:pt x="0" y="12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4" y="0"/>
                      <a:pt x="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32" y="0"/>
                      <a:pt x="36" y="4"/>
                      <a:pt x="36" y="8"/>
                    </a:cubicBezTo>
                    <a:lnTo>
                      <a:pt x="36" y="12"/>
                    </a:lnTo>
                    <a:close/>
                  </a:path>
                </a:pathLst>
              </a:cu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0" name="Freeform 46">
                <a:extLst>
                  <a:ext uri="{FF2B5EF4-FFF2-40B4-BE49-F238E27FC236}">
                    <a16:creationId xmlns:a16="http://schemas.microsoft.com/office/drawing/2014/main" id="{ACB7DE73-36CC-40B3-B392-71C0B1A319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6" y="2521"/>
                <a:ext cx="268" cy="328"/>
              </a:xfrm>
              <a:custGeom>
                <a:avLst/>
                <a:gdLst>
                  <a:gd name="T0" fmla="*/ 237 w 268"/>
                  <a:gd name="T1" fmla="*/ 0 h 328"/>
                  <a:gd name="T2" fmla="*/ 268 w 268"/>
                  <a:gd name="T3" fmla="*/ 0 h 328"/>
                  <a:gd name="T4" fmla="*/ 268 w 268"/>
                  <a:gd name="T5" fmla="*/ 328 h 328"/>
                  <a:gd name="T6" fmla="*/ 0 w 268"/>
                  <a:gd name="T7" fmla="*/ 328 h 328"/>
                  <a:gd name="T8" fmla="*/ 0 w 268"/>
                  <a:gd name="T9" fmla="*/ 0 h 328"/>
                  <a:gd name="T10" fmla="*/ 32 w 268"/>
                  <a:gd name="T11" fmla="*/ 0 h 3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8" h="328">
                    <a:moveTo>
                      <a:pt x="237" y="0"/>
                    </a:moveTo>
                    <a:lnTo>
                      <a:pt x="268" y="0"/>
                    </a:lnTo>
                    <a:lnTo>
                      <a:pt x="268" y="328"/>
                    </a:lnTo>
                    <a:lnTo>
                      <a:pt x="0" y="328"/>
                    </a:lnTo>
                    <a:lnTo>
                      <a:pt x="0" y="0"/>
                    </a:lnTo>
                    <a:lnTo>
                      <a:pt x="32" y="0"/>
                    </a:lnTo>
                  </a:path>
                </a:pathLst>
              </a:cu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1" name="Freeform 47">
                <a:extLst>
                  <a:ext uri="{FF2B5EF4-FFF2-40B4-BE49-F238E27FC236}">
                    <a16:creationId xmlns:a16="http://schemas.microsoft.com/office/drawing/2014/main" id="{70E465B1-4B03-45F5-A4C9-60A0423BDF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8" y="2615"/>
                <a:ext cx="78" cy="47"/>
              </a:xfrm>
              <a:custGeom>
                <a:avLst/>
                <a:gdLst>
                  <a:gd name="T0" fmla="*/ 0 w 78"/>
                  <a:gd name="T1" fmla="*/ 15 h 47"/>
                  <a:gd name="T2" fmla="*/ 31 w 78"/>
                  <a:gd name="T3" fmla="*/ 47 h 47"/>
                  <a:gd name="T4" fmla="*/ 78 w 78"/>
                  <a:gd name="T5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8" h="47">
                    <a:moveTo>
                      <a:pt x="0" y="15"/>
                    </a:moveTo>
                    <a:lnTo>
                      <a:pt x="31" y="47"/>
                    </a:lnTo>
                    <a:lnTo>
                      <a:pt x="78" y="0"/>
                    </a:lnTo>
                  </a:path>
                </a:pathLst>
              </a:cu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2" name="Line 48">
                <a:extLst>
                  <a:ext uri="{FF2B5EF4-FFF2-40B4-BE49-F238E27FC236}">
                    <a16:creationId xmlns:a16="http://schemas.microsoft.com/office/drawing/2014/main" id="{E1C24694-0EE7-4FE3-8DFE-A05D48E83B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54" y="2646"/>
                <a:ext cx="63" cy="0"/>
              </a:xfrm>
              <a:prstGeom prst="lin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3" name="Freeform 49">
                <a:extLst>
                  <a:ext uri="{FF2B5EF4-FFF2-40B4-BE49-F238E27FC236}">
                    <a16:creationId xmlns:a16="http://schemas.microsoft.com/office/drawing/2014/main" id="{211DDAF6-7017-4EA8-B7EE-23E1925BE9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8" y="2709"/>
                <a:ext cx="78" cy="46"/>
              </a:xfrm>
              <a:custGeom>
                <a:avLst/>
                <a:gdLst>
                  <a:gd name="T0" fmla="*/ 0 w 78"/>
                  <a:gd name="T1" fmla="*/ 15 h 46"/>
                  <a:gd name="T2" fmla="*/ 31 w 78"/>
                  <a:gd name="T3" fmla="*/ 46 h 46"/>
                  <a:gd name="T4" fmla="*/ 78 w 78"/>
                  <a:gd name="T5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8" h="46">
                    <a:moveTo>
                      <a:pt x="0" y="15"/>
                    </a:moveTo>
                    <a:lnTo>
                      <a:pt x="31" y="46"/>
                    </a:lnTo>
                    <a:lnTo>
                      <a:pt x="78" y="0"/>
                    </a:lnTo>
                  </a:path>
                </a:pathLst>
              </a:cu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4" name="Line 50">
                <a:extLst>
                  <a:ext uri="{FF2B5EF4-FFF2-40B4-BE49-F238E27FC236}">
                    <a16:creationId xmlns:a16="http://schemas.microsoft.com/office/drawing/2014/main" id="{5E36E8DA-31A3-4479-B450-610AA6439E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54" y="2740"/>
                <a:ext cx="63" cy="0"/>
              </a:xfrm>
              <a:prstGeom prst="lin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053B2F0A-0BEA-4E29-938A-E83444403BD9}"/>
              </a:ext>
            </a:extLst>
          </p:cNvPr>
          <p:cNvGrpSpPr/>
          <p:nvPr/>
        </p:nvGrpSpPr>
        <p:grpSpPr>
          <a:xfrm>
            <a:off x="6100509" y="3126592"/>
            <a:ext cx="741246" cy="741246"/>
            <a:chOff x="6100509" y="3126592"/>
            <a:chExt cx="741246" cy="741246"/>
          </a:xfrm>
        </p:grpSpPr>
        <p:sp>
          <p:nvSpPr>
            <p:cNvPr id="243" name="Ellipse 60">
              <a:extLst>
                <a:ext uri="{FF2B5EF4-FFF2-40B4-BE49-F238E27FC236}">
                  <a16:creationId xmlns:a16="http://schemas.microsoft.com/office/drawing/2014/main" id="{68B28FE0-1BFC-4801-BC36-B77F0FA1090E}"/>
                </a:ext>
              </a:extLst>
            </p:cNvPr>
            <p:cNvSpPr/>
            <p:nvPr/>
          </p:nvSpPr>
          <p:spPr>
            <a:xfrm>
              <a:off x="6100509" y="3126592"/>
              <a:ext cx="741246" cy="74124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24" name="Group 106">
              <a:extLst>
                <a:ext uri="{FF2B5EF4-FFF2-40B4-BE49-F238E27FC236}">
                  <a16:creationId xmlns:a16="http://schemas.microsoft.com/office/drawing/2014/main" id="{FC72DB4B-219C-4AAB-A7DB-37260758BC8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184168" y="3208057"/>
              <a:ext cx="511350" cy="510095"/>
              <a:chOff x="5238" y="2795"/>
              <a:chExt cx="408" cy="407"/>
            </a:xfrm>
          </p:grpSpPr>
          <p:sp>
            <p:nvSpPr>
              <p:cNvPr id="125" name="Oval 107">
                <a:extLst>
                  <a:ext uri="{FF2B5EF4-FFF2-40B4-BE49-F238E27FC236}">
                    <a16:creationId xmlns:a16="http://schemas.microsoft.com/office/drawing/2014/main" id="{47AD4342-6540-43B2-A4A9-F4177BBB80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9" y="2846"/>
                <a:ext cx="357" cy="356"/>
              </a:xfrm>
              <a:prstGeom prst="ellips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26" name="Freeform 108">
                <a:extLst>
                  <a:ext uri="{FF2B5EF4-FFF2-40B4-BE49-F238E27FC236}">
                    <a16:creationId xmlns:a16="http://schemas.microsoft.com/office/drawing/2014/main" id="{A399C8A2-EBA8-4610-8718-0B94BA9993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40" y="2996"/>
                <a:ext cx="56" cy="56"/>
              </a:xfrm>
              <a:custGeom>
                <a:avLst/>
                <a:gdLst>
                  <a:gd name="T0" fmla="*/ 21 w 26"/>
                  <a:gd name="T1" fmla="*/ 21 h 26"/>
                  <a:gd name="T2" fmla="*/ 5 w 26"/>
                  <a:gd name="T3" fmla="*/ 21 h 26"/>
                  <a:gd name="T4" fmla="*/ 5 w 26"/>
                  <a:gd name="T5" fmla="*/ 5 h 26"/>
                  <a:gd name="T6" fmla="*/ 21 w 26"/>
                  <a:gd name="T7" fmla="*/ 5 h 26"/>
                  <a:gd name="T8" fmla="*/ 21 w 26"/>
                  <a:gd name="T9" fmla="*/ 21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6">
                    <a:moveTo>
                      <a:pt x="21" y="21"/>
                    </a:moveTo>
                    <a:cubicBezTo>
                      <a:pt x="17" y="26"/>
                      <a:pt x="9" y="26"/>
                      <a:pt x="5" y="21"/>
                    </a:cubicBezTo>
                    <a:cubicBezTo>
                      <a:pt x="0" y="17"/>
                      <a:pt x="0" y="9"/>
                      <a:pt x="5" y="5"/>
                    </a:cubicBezTo>
                    <a:cubicBezTo>
                      <a:pt x="9" y="0"/>
                      <a:pt x="17" y="0"/>
                      <a:pt x="21" y="5"/>
                    </a:cubicBezTo>
                    <a:cubicBezTo>
                      <a:pt x="26" y="9"/>
                      <a:pt x="26" y="17"/>
                      <a:pt x="21" y="21"/>
                    </a:cubicBezTo>
                    <a:close/>
                  </a:path>
                </a:pathLst>
              </a:cu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27" name="Line 109">
                <a:extLst>
                  <a:ext uri="{FF2B5EF4-FFF2-40B4-BE49-F238E27FC236}">
                    <a16:creationId xmlns:a16="http://schemas.microsoft.com/office/drawing/2014/main" id="{F6DD1C61-9590-4327-9EFB-963BC1C553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4" y="2795"/>
                <a:ext cx="68" cy="0"/>
              </a:xfrm>
              <a:prstGeom prst="lin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28" name="Line 110">
                <a:extLst>
                  <a:ext uri="{FF2B5EF4-FFF2-40B4-BE49-F238E27FC236}">
                    <a16:creationId xmlns:a16="http://schemas.microsoft.com/office/drawing/2014/main" id="{C73A823A-59F9-42C4-91EF-3A7F6C5DC2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68" y="2795"/>
                <a:ext cx="0" cy="51"/>
              </a:xfrm>
              <a:prstGeom prst="lin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29" name="Line 111">
                <a:extLst>
                  <a:ext uri="{FF2B5EF4-FFF2-40B4-BE49-F238E27FC236}">
                    <a16:creationId xmlns:a16="http://schemas.microsoft.com/office/drawing/2014/main" id="{ACB31989-E456-47DA-A804-3569E1D394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04" y="2846"/>
                <a:ext cx="42" cy="42"/>
              </a:xfrm>
              <a:prstGeom prst="lin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30" name="Line 112">
                <a:extLst>
                  <a:ext uri="{FF2B5EF4-FFF2-40B4-BE49-F238E27FC236}">
                    <a16:creationId xmlns:a16="http://schemas.microsoft.com/office/drawing/2014/main" id="{684274CF-7F88-4991-8580-0CB63004E2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93" y="2867"/>
                <a:ext cx="32" cy="32"/>
              </a:xfrm>
              <a:prstGeom prst="lin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31" name="Line 113">
                <a:extLst>
                  <a:ext uri="{FF2B5EF4-FFF2-40B4-BE49-F238E27FC236}">
                    <a16:creationId xmlns:a16="http://schemas.microsoft.com/office/drawing/2014/main" id="{C7215CC8-FAD7-4655-8364-E3F20C3B9D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425" y="3041"/>
                <a:ext cx="26" cy="26"/>
              </a:xfrm>
              <a:prstGeom prst="lin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32" name="Line 114">
                <a:extLst>
                  <a:ext uri="{FF2B5EF4-FFF2-40B4-BE49-F238E27FC236}">
                    <a16:creationId xmlns:a16="http://schemas.microsoft.com/office/drawing/2014/main" id="{6F6A52EB-F6DF-4B12-B1F6-793674EE27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72" y="2914"/>
                <a:ext cx="94" cy="0"/>
              </a:xfrm>
              <a:prstGeom prst="lin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33" name="Line 115">
                <a:extLst>
                  <a:ext uri="{FF2B5EF4-FFF2-40B4-BE49-F238E27FC236}">
                    <a16:creationId xmlns:a16="http://schemas.microsoft.com/office/drawing/2014/main" id="{0AE98523-0BAE-472B-BDEB-7C449161DF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8" y="2990"/>
                <a:ext cx="85" cy="0"/>
              </a:xfrm>
              <a:prstGeom prst="lin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34" name="Line 116">
                <a:extLst>
                  <a:ext uri="{FF2B5EF4-FFF2-40B4-BE49-F238E27FC236}">
                    <a16:creationId xmlns:a16="http://schemas.microsoft.com/office/drawing/2014/main" id="{B18F8083-1F9A-4AC3-A14D-463BC40FF6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55" y="3084"/>
                <a:ext cx="85" cy="0"/>
              </a:xfrm>
              <a:prstGeom prst="lin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35" name="Line 117">
                <a:extLst>
                  <a:ext uri="{FF2B5EF4-FFF2-40B4-BE49-F238E27FC236}">
                    <a16:creationId xmlns:a16="http://schemas.microsoft.com/office/drawing/2014/main" id="{2B7E6264-B02E-4F8B-A831-E94D0152BD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1" y="3118"/>
                <a:ext cx="76" cy="0"/>
              </a:xfrm>
              <a:prstGeom prst="lin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36" name="Line 118">
                <a:extLst>
                  <a:ext uri="{FF2B5EF4-FFF2-40B4-BE49-F238E27FC236}">
                    <a16:creationId xmlns:a16="http://schemas.microsoft.com/office/drawing/2014/main" id="{1A7AA234-8F13-4797-814D-BC247789B7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485" y="2926"/>
                <a:ext cx="81" cy="81"/>
              </a:xfrm>
              <a:prstGeom prst="lin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56CE69C4-4F37-4630-840C-6A544B1D1C4A}"/>
              </a:ext>
            </a:extLst>
          </p:cNvPr>
          <p:cNvGrpSpPr/>
          <p:nvPr/>
        </p:nvGrpSpPr>
        <p:grpSpPr>
          <a:xfrm>
            <a:off x="6100509" y="4610436"/>
            <a:ext cx="741246" cy="741246"/>
            <a:chOff x="6100509" y="4610436"/>
            <a:chExt cx="741246" cy="741246"/>
          </a:xfrm>
        </p:grpSpPr>
        <p:sp>
          <p:nvSpPr>
            <p:cNvPr id="244" name="Ellipse 60">
              <a:extLst>
                <a:ext uri="{FF2B5EF4-FFF2-40B4-BE49-F238E27FC236}">
                  <a16:creationId xmlns:a16="http://schemas.microsoft.com/office/drawing/2014/main" id="{4E29BA90-E170-4A4F-87BD-111CC4CFCAA1}"/>
                </a:ext>
              </a:extLst>
            </p:cNvPr>
            <p:cNvSpPr/>
            <p:nvPr/>
          </p:nvSpPr>
          <p:spPr>
            <a:xfrm>
              <a:off x="6100509" y="4610436"/>
              <a:ext cx="741246" cy="74124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4" name="Group 19">
              <a:extLst>
                <a:ext uri="{FF2B5EF4-FFF2-40B4-BE49-F238E27FC236}">
                  <a16:creationId xmlns:a16="http://schemas.microsoft.com/office/drawing/2014/main" id="{9DF58B0E-B734-43DE-B791-DDC26E11051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258362" y="4739118"/>
              <a:ext cx="425541" cy="426733"/>
              <a:chOff x="5448" y="2047"/>
              <a:chExt cx="357" cy="358"/>
            </a:xfrm>
          </p:grpSpPr>
          <p:sp>
            <p:nvSpPr>
              <p:cNvPr id="115" name="Freeform 20">
                <a:extLst>
                  <a:ext uri="{FF2B5EF4-FFF2-40B4-BE49-F238E27FC236}">
                    <a16:creationId xmlns:a16="http://schemas.microsoft.com/office/drawing/2014/main" id="{8F7179F3-BAEA-42C4-9BBE-F3EEDE6509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41" y="2218"/>
                <a:ext cx="78" cy="125"/>
              </a:xfrm>
              <a:custGeom>
                <a:avLst/>
                <a:gdLst>
                  <a:gd name="T0" fmla="*/ 0 w 20"/>
                  <a:gd name="T1" fmla="*/ 24 h 32"/>
                  <a:gd name="T2" fmla="*/ 0 w 20"/>
                  <a:gd name="T3" fmla="*/ 24 h 32"/>
                  <a:gd name="T4" fmla="*/ 8 w 20"/>
                  <a:gd name="T5" fmla="*/ 32 h 32"/>
                  <a:gd name="T6" fmla="*/ 12 w 20"/>
                  <a:gd name="T7" fmla="*/ 32 h 32"/>
                  <a:gd name="T8" fmla="*/ 20 w 20"/>
                  <a:gd name="T9" fmla="*/ 24 h 32"/>
                  <a:gd name="T10" fmla="*/ 20 w 20"/>
                  <a:gd name="T11" fmla="*/ 24 h 32"/>
                  <a:gd name="T12" fmla="*/ 20 w 20"/>
                  <a:gd name="T13" fmla="*/ 24 h 32"/>
                  <a:gd name="T14" fmla="*/ 12 w 20"/>
                  <a:gd name="T15" fmla="*/ 16 h 32"/>
                  <a:gd name="T16" fmla="*/ 8 w 20"/>
                  <a:gd name="T17" fmla="*/ 16 h 32"/>
                  <a:gd name="T18" fmla="*/ 12 w 20"/>
                  <a:gd name="T19" fmla="*/ 16 h 32"/>
                  <a:gd name="T20" fmla="*/ 20 w 20"/>
                  <a:gd name="T21" fmla="*/ 8 h 32"/>
                  <a:gd name="T22" fmla="*/ 20 w 20"/>
                  <a:gd name="T23" fmla="*/ 8 h 32"/>
                  <a:gd name="T24" fmla="*/ 20 w 20"/>
                  <a:gd name="T25" fmla="*/ 8 h 32"/>
                  <a:gd name="T26" fmla="*/ 12 w 20"/>
                  <a:gd name="T27" fmla="*/ 0 h 32"/>
                  <a:gd name="T28" fmla="*/ 8 w 20"/>
                  <a:gd name="T29" fmla="*/ 0 h 32"/>
                  <a:gd name="T30" fmla="*/ 0 w 20"/>
                  <a:gd name="T31" fmla="*/ 8 h 32"/>
                  <a:gd name="T32" fmla="*/ 0 w 20"/>
                  <a:gd name="T33" fmla="*/ 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0" h="32">
                    <a:moveTo>
                      <a:pt x="0" y="24"/>
                    </a:moveTo>
                    <a:cubicBezTo>
                      <a:pt x="0" y="24"/>
                      <a:pt x="0" y="24"/>
                      <a:pt x="0" y="24"/>
                    </a:cubicBezTo>
                    <a:cubicBezTo>
                      <a:pt x="0" y="28"/>
                      <a:pt x="4" y="32"/>
                      <a:pt x="8" y="32"/>
                    </a:cubicBezTo>
                    <a:cubicBezTo>
                      <a:pt x="12" y="32"/>
                      <a:pt x="12" y="32"/>
                      <a:pt x="12" y="32"/>
                    </a:cubicBezTo>
                    <a:cubicBezTo>
                      <a:pt x="16" y="32"/>
                      <a:pt x="20" y="28"/>
                      <a:pt x="20" y="24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20" y="20"/>
                      <a:pt x="16" y="16"/>
                      <a:pt x="12" y="16"/>
                    </a:cubicBezTo>
                    <a:cubicBezTo>
                      <a:pt x="8" y="16"/>
                      <a:pt x="8" y="16"/>
                      <a:pt x="8" y="16"/>
                    </a:cubicBezTo>
                    <a:cubicBezTo>
                      <a:pt x="12" y="16"/>
                      <a:pt x="12" y="16"/>
                      <a:pt x="12" y="16"/>
                    </a:cubicBezTo>
                    <a:cubicBezTo>
                      <a:pt x="16" y="16"/>
                      <a:pt x="20" y="12"/>
                      <a:pt x="20" y="8"/>
                    </a:cubicBezTo>
                    <a:cubicBezTo>
                      <a:pt x="20" y="8"/>
                      <a:pt x="20" y="8"/>
                      <a:pt x="20" y="8"/>
                    </a:cubicBezTo>
                    <a:cubicBezTo>
                      <a:pt x="20" y="8"/>
                      <a:pt x="20" y="8"/>
                      <a:pt x="20" y="8"/>
                    </a:cubicBezTo>
                    <a:cubicBezTo>
                      <a:pt x="20" y="4"/>
                      <a:pt x="16" y="0"/>
                      <a:pt x="12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4" y="0"/>
                      <a:pt x="0" y="4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</a:path>
                </a:pathLst>
              </a:custGeom>
              <a:grp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16" name="Freeform 21">
                <a:extLst>
                  <a:ext uri="{FF2B5EF4-FFF2-40B4-BE49-F238E27FC236}">
                    <a16:creationId xmlns:a16="http://schemas.microsoft.com/office/drawing/2014/main" id="{FC0E18B7-6BD3-42EB-BBE5-22D0B6FF8C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48" y="2094"/>
                <a:ext cx="357" cy="311"/>
              </a:xfrm>
              <a:custGeom>
                <a:avLst/>
                <a:gdLst>
                  <a:gd name="T0" fmla="*/ 88 w 92"/>
                  <a:gd name="T1" fmla="*/ 80 h 80"/>
                  <a:gd name="T2" fmla="*/ 4 w 92"/>
                  <a:gd name="T3" fmla="*/ 80 h 80"/>
                  <a:gd name="T4" fmla="*/ 0 w 92"/>
                  <a:gd name="T5" fmla="*/ 76 h 80"/>
                  <a:gd name="T6" fmla="*/ 0 w 92"/>
                  <a:gd name="T7" fmla="*/ 4 h 80"/>
                  <a:gd name="T8" fmla="*/ 4 w 92"/>
                  <a:gd name="T9" fmla="*/ 0 h 80"/>
                  <a:gd name="T10" fmla="*/ 88 w 92"/>
                  <a:gd name="T11" fmla="*/ 0 h 80"/>
                  <a:gd name="T12" fmla="*/ 92 w 92"/>
                  <a:gd name="T13" fmla="*/ 4 h 80"/>
                  <a:gd name="T14" fmla="*/ 92 w 92"/>
                  <a:gd name="T15" fmla="*/ 76 h 80"/>
                  <a:gd name="T16" fmla="*/ 88 w 92"/>
                  <a:gd name="T17" fmla="*/ 8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2" h="80">
                    <a:moveTo>
                      <a:pt x="88" y="80"/>
                    </a:moveTo>
                    <a:cubicBezTo>
                      <a:pt x="4" y="80"/>
                      <a:pt x="4" y="80"/>
                      <a:pt x="4" y="80"/>
                    </a:cubicBezTo>
                    <a:cubicBezTo>
                      <a:pt x="2" y="80"/>
                      <a:pt x="0" y="78"/>
                      <a:pt x="0" y="7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88" y="0"/>
                      <a:pt x="88" y="0"/>
                      <a:pt x="88" y="0"/>
                    </a:cubicBezTo>
                    <a:cubicBezTo>
                      <a:pt x="90" y="0"/>
                      <a:pt x="92" y="2"/>
                      <a:pt x="92" y="4"/>
                    </a:cubicBezTo>
                    <a:cubicBezTo>
                      <a:pt x="92" y="76"/>
                      <a:pt x="92" y="76"/>
                      <a:pt x="92" y="76"/>
                    </a:cubicBezTo>
                    <a:cubicBezTo>
                      <a:pt x="92" y="78"/>
                      <a:pt x="90" y="80"/>
                      <a:pt x="88" y="80"/>
                    </a:cubicBezTo>
                    <a:close/>
                  </a:path>
                </a:pathLst>
              </a:custGeom>
              <a:grp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17" name="Line 22">
                <a:extLst>
                  <a:ext uri="{FF2B5EF4-FFF2-40B4-BE49-F238E27FC236}">
                    <a16:creationId xmlns:a16="http://schemas.microsoft.com/office/drawing/2014/main" id="{F3A640B4-46F0-4409-A73E-B9E81059C6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48" y="2172"/>
                <a:ext cx="357" cy="0"/>
              </a:xfrm>
              <a:prstGeom prst="line">
                <a:avLst/>
              </a:prstGeom>
              <a:grp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18" name="Line 23">
                <a:extLst>
                  <a:ext uri="{FF2B5EF4-FFF2-40B4-BE49-F238E27FC236}">
                    <a16:creationId xmlns:a16="http://schemas.microsoft.com/office/drawing/2014/main" id="{E25A87EA-1CFB-4C4A-8E69-B2D4AD89BE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43" y="2047"/>
                <a:ext cx="0" cy="78"/>
              </a:xfrm>
              <a:prstGeom prst="line">
                <a:avLst/>
              </a:prstGeom>
              <a:grp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19" name="Line 24">
                <a:extLst>
                  <a:ext uri="{FF2B5EF4-FFF2-40B4-BE49-F238E27FC236}">
                    <a16:creationId xmlns:a16="http://schemas.microsoft.com/office/drawing/2014/main" id="{43E117CF-B6A4-4128-8A9D-B814D692EB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0" y="2047"/>
                <a:ext cx="0" cy="78"/>
              </a:xfrm>
              <a:prstGeom prst="line">
                <a:avLst/>
              </a:prstGeom>
              <a:grp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20" name="Freeform 25">
                <a:extLst>
                  <a:ext uri="{FF2B5EF4-FFF2-40B4-BE49-F238E27FC236}">
                    <a16:creationId xmlns:a16="http://schemas.microsoft.com/office/drawing/2014/main" id="{D2A52365-6044-4B9E-9706-C7EE8F9C39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" y="2218"/>
                <a:ext cx="31" cy="125"/>
              </a:xfrm>
              <a:custGeom>
                <a:avLst/>
                <a:gdLst>
                  <a:gd name="T0" fmla="*/ 31 w 31"/>
                  <a:gd name="T1" fmla="*/ 125 h 125"/>
                  <a:gd name="T2" fmla="*/ 31 w 31"/>
                  <a:gd name="T3" fmla="*/ 0 h 125"/>
                  <a:gd name="T4" fmla="*/ 0 w 31"/>
                  <a:gd name="T5" fmla="*/ 31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" h="125">
                    <a:moveTo>
                      <a:pt x="31" y="125"/>
                    </a:moveTo>
                    <a:lnTo>
                      <a:pt x="31" y="0"/>
                    </a:lnTo>
                    <a:lnTo>
                      <a:pt x="0" y="31"/>
                    </a:lnTo>
                  </a:path>
                </a:pathLst>
              </a:custGeom>
              <a:grp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2D8010E-F780-4324-9F13-54DEF6D18A51}"/>
              </a:ext>
            </a:extLst>
          </p:cNvPr>
          <p:cNvGrpSpPr/>
          <p:nvPr/>
        </p:nvGrpSpPr>
        <p:grpSpPr>
          <a:xfrm>
            <a:off x="407988" y="4610436"/>
            <a:ext cx="741246" cy="741246"/>
            <a:chOff x="407988" y="4610436"/>
            <a:chExt cx="741246" cy="741246"/>
          </a:xfrm>
        </p:grpSpPr>
        <p:sp>
          <p:nvSpPr>
            <p:cNvPr id="247" name="Ellipse 60">
              <a:extLst>
                <a:ext uri="{FF2B5EF4-FFF2-40B4-BE49-F238E27FC236}">
                  <a16:creationId xmlns:a16="http://schemas.microsoft.com/office/drawing/2014/main" id="{75883A40-F435-4FAB-947E-3B335A924667}"/>
                </a:ext>
              </a:extLst>
            </p:cNvPr>
            <p:cNvSpPr/>
            <p:nvPr/>
          </p:nvSpPr>
          <p:spPr>
            <a:xfrm>
              <a:off x="407988" y="4610436"/>
              <a:ext cx="741246" cy="74124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21" name="Group 41">
              <a:extLst>
                <a:ext uri="{FF2B5EF4-FFF2-40B4-BE49-F238E27FC236}">
                  <a16:creationId xmlns:a16="http://schemas.microsoft.com/office/drawing/2014/main" id="{69CE6579-925A-4198-8BD0-781C05B5A77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54238" y="4721694"/>
              <a:ext cx="476524" cy="477122"/>
              <a:chOff x="5380" y="106"/>
              <a:chExt cx="798" cy="799"/>
            </a:xfrm>
          </p:grpSpPr>
          <p:sp>
            <p:nvSpPr>
              <p:cNvPr id="122" name="Freeform 42">
                <a:extLst>
                  <a:ext uri="{FF2B5EF4-FFF2-40B4-BE49-F238E27FC236}">
                    <a16:creationId xmlns:a16="http://schemas.microsoft.com/office/drawing/2014/main" id="{E4060558-67B5-40C3-BBBD-5B72B9760E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80" y="208"/>
                <a:ext cx="697" cy="697"/>
              </a:xfrm>
              <a:custGeom>
                <a:avLst/>
                <a:gdLst>
                  <a:gd name="T0" fmla="*/ 173 w 337"/>
                  <a:gd name="T1" fmla="*/ 0 h 337"/>
                  <a:gd name="T2" fmla="*/ 11 w 337"/>
                  <a:gd name="T3" fmla="*/ 182 h 337"/>
                  <a:gd name="T4" fmla="*/ 155 w 337"/>
                  <a:gd name="T5" fmla="*/ 326 h 337"/>
                  <a:gd name="T6" fmla="*/ 337 w 337"/>
                  <a:gd name="T7" fmla="*/ 164 h 337"/>
                  <a:gd name="T8" fmla="*/ 173 w 337"/>
                  <a:gd name="T9" fmla="*/ 164 h 337"/>
                  <a:gd name="T10" fmla="*/ 173 w 337"/>
                  <a:gd name="T11" fmla="*/ 0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7" h="337">
                    <a:moveTo>
                      <a:pt x="173" y="0"/>
                    </a:moveTo>
                    <a:cubicBezTo>
                      <a:pt x="77" y="0"/>
                      <a:pt x="0" y="84"/>
                      <a:pt x="11" y="182"/>
                    </a:cubicBezTo>
                    <a:cubicBezTo>
                      <a:pt x="19" y="257"/>
                      <a:pt x="80" y="318"/>
                      <a:pt x="155" y="326"/>
                    </a:cubicBezTo>
                    <a:cubicBezTo>
                      <a:pt x="253" y="337"/>
                      <a:pt x="337" y="260"/>
                      <a:pt x="337" y="164"/>
                    </a:cubicBezTo>
                    <a:cubicBezTo>
                      <a:pt x="173" y="164"/>
                      <a:pt x="173" y="164"/>
                      <a:pt x="173" y="164"/>
                    </a:cubicBezTo>
                    <a:lnTo>
                      <a:pt x="173" y="0"/>
                    </a:lnTo>
                    <a:close/>
                  </a:path>
                </a:pathLst>
              </a:custGeom>
              <a:grp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23" name="Freeform 43">
                <a:extLst>
                  <a:ext uri="{FF2B5EF4-FFF2-40B4-BE49-F238E27FC236}">
                    <a16:creationId xmlns:a16="http://schemas.microsoft.com/office/drawing/2014/main" id="{719CCF36-8D1D-4468-9BEC-8A074132DD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41" y="106"/>
                <a:ext cx="337" cy="337"/>
              </a:xfrm>
              <a:custGeom>
                <a:avLst/>
                <a:gdLst>
                  <a:gd name="T0" fmla="*/ 0 w 163"/>
                  <a:gd name="T1" fmla="*/ 163 h 163"/>
                  <a:gd name="T2" fmla="*/ 163 w 163"/>
                  <a:gd name="T3" fmla="*/ 163 h 163"/>
                  <a:gd name="T4" fmla="*/ 0 w 163"/>
                  <a:gd name="T5" fmla="*/ 0 h 163"/>
                  <a:gd name="T6" fmla="*/ 0 w 163"/>
                  <a:gd name="T7" fmla="*/ 163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3" h="163">
                    <a:moveTo>
                      <a:pt x="0" y="163"/>
                    </a:moveTo>
                    <a:cubicBezTo>
                      <a:pt x="163" y="163"/>
                      <a:pt x="163" y="163"/>
                      <a:pt x="163" y="163"/>
                    </a:cubicBezTo>
                    <a:cubicBezTo>
                      <a:pt x="163" y="73"/>
                      <a:pt x="90" y="0"/>
                      <a:pt x="0" y="0"/>
                    </a:cubicBezTo>
                    <a:lnTo>
                      <a:pt x="0" y="163"/>
                    </a:lnTo>
                    <a:close/>
                  </a:path>
                </a:pathLst>
              </a:custGeom>
              <a:grp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1E2F72B-9B06-47F7-A8C4-36539F88418B}"/>
              </a:ext>
            </a:extLst>
          </p:cNvPr>
          <p:cNvGrpSpPr/>
          <p:nvPr/>
        </p:nvGrpSpPr>
        <p:grpSpPr>
          <a:xfrm>
            <a:off x="407988" y="1642748"/>
            <a:ext cx="741246" cy="741246"/>
            <a:chOff x="407988" y="1642748"/>
            <a:chExt cx="741246" cy="741246"/>
          </a:xfrm>
        </p:grpSpPr>
        <p:sp>
          <p:nvSpPr>
            <p:cNvPr id="245" name="Ellipse 60">
              <a:extLst>
                <a:ext uri="{FF2B5EF4-FFF2-40B4-BE49-F238E27FC236}">
                  <a16:creationId xmlns:a16="http://schemas.microsoft.com/office/drawing/2014/main" id="{ADF6D461-3D47-46A3-99C9-214F03239CF4}"/>
                </a:ext>
              </a:extLst>
            </p:cNvPr>
            <p:cNvSpPr/>
            <p:nvPr/>
          </p:nvSpPr>
          <p:spPr>
            <a:xfrm>
              <a:off x="407988" y="1642748"/>
              <a:ext cx="741246" cy="74124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E1BFED18-9C3D-46FB-903F-1E7BD1D4DC2D}"/>
                </a:ext>
              </a:extLst>
            </p:cNvPr>
            <p:cNvGrpSpPr/>
            <p:nvPr/>
          </p:nvGrpSpPr>
          <p:grpSpPr>
            <a:xfrm>
              <a:off x="536561" y="1777772"/>
              <a:ext cx="467474" cy="471199"/>
              <a:chOff x="-280784" y="1727394"/>
              <a:chExt cx="361897" cy="364781"/>
            </a:xfrm>
          </p:grpSpPr>
          <p:sp>
            <p:nvSpPr>
              <p:cNvPr id="138" name="Freeform 20">
                <a:extLst>
                  <a:ext uri="{FF2B5EF4-FFF2-40B4-BE49-F238E27FC236}">
                    <a16:creationId xmlns:a16="http://schemas.microsoft.com/office/drawing/2014/main" id="{4A5C2860-942A-45BF-9E31-9E94C4DC02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07251" y="1874460"/>
                <a:ext cx="122555" cy="73533"/>
              </a:xfrm>
              <a:custGeom>
                <a:avLst/>
                <a:gdLst>
                  <a:gd name="T0" fmla="*/ 40 w 40"/>
                  <a:gd name="T1" fmla="*/ 24 h 24"/>
                  <a:gd name="T2" fmla="*/ 40 w 40"/>
                  <a:gd name="T3" fmla="*/ 12 h 24"/>
                  <a:gd name="T4" fmla="*/ 20 w 40"/>
                  <a:gd name="T5" fmla="*/ 0 h 24"/>
                  <a:gd name="T6" fmla="*/ 0 w 40"/>
                  <a:gd name="T7" fmla="*/ 12 h 24"/>
                  <a:gd name="T8" fmla="*/ 0 w 40"/>
                  <a:gd name="T9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24">
                    <a:moveTo>
                      <a:pt x="40" y="24"/>
                    </a:moveTo>
                    <a:cubicBezTo>
                      <a:pt x="40" y="12"/>
                      <a:pt x="40" y="12"/>
                      <a:pt x="40" y="12"/>
                    </a:cubicBezTo>
                    <a:cubicBezTo>
                      <a:pt x="40" y="7"/>
                      <a:pt x="29" y="0"/>
                      <a:pt x="20" y="0"/>
                    </a:cubicBezTo>
                    <a:cubicBezTo>
                      <a:pt x="11" y="0"/>
                      <a:pt x="0" y="7"/>
                      <a:pt x="0" y="12"/>
                    </a:cubicBezTo>
                    <a:cubicBezTo>
                      <a:pt x="0" y="24"/>
                      <a:pt x="0" y="24"/>
                      <a:pt x="0" y="24"/>
                    </a:cubicBezTo>
                  </a:path>
                </a:pathLst>
              </a:cu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39" name="Oval 21">
                <a:extLst>
                  <a:ext uri="{FF2B5EF4-FFF2-40B4-BE49-F238E27FC236}">
                    <a16:creationId xmlns:a16="http://schemas.microsoft.com/office/drawing/2014/main" id="{00328716-B4A4-4858-A913-579D68E143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280784" y="1727394"/>
                <a:ext cx="269621" cy="269621"/>
              </a:xfrm>
              <a:prstGeom prst="ellipse">
                <a:avLst/>
              </a:pr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40" name="Freeform 22">
                <a:extLst>
                  <a:ext uri="{FF2B5EF4-FFF2-40B4-BE49-F238E27FC236}">
                    <a16:creationId xmlns:a16="http://schemas.microsoft.com/office/drawing/2014/main" id="{63C7EF10-9D29-47CF-B13E-0618202628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82740" y="1776416"/>
                <a:ext cx="73533" cy="98044"/>
              </a:xfrm>
              <a:custGeom>
                <a:avLst/>
                <a:gdLst>
                  <a:gd name="T0" fmla="*/ 12 w 24"/>
                  <a:gd name="T1" fmla="*/ 32 h 32"/>
                  <a:gd name="T2" fmla="*/ 0 w 24"/>
                  <a:gd name="T3" fmla="*/ 18 h 32"/>
                  <a:gd name="T4" fmla="*/ 0 w 24"/>
                  <a:gd name="T5" fmla="*/ 14 h 32"/>
                  <a:gd name="T6" fmla="*/ 12 w 24"/>
                  <a:gd name="T7" fmla="*/ 0 h 32"/>
                  <a:gd name="T8" fmla="*/ 24 w 24"/>
                  <a:gd name="T9" fmla="*/ 14 h 32"/>
                  <a:gd name="T10" fmla="*/ 24 w 24"/>
                  <a:gd name="T11" fmla="*/ 18 h 32"/>
                  <a:gd name="T12" fmla="*/ 12 w 24"/>
                  <a:gd name="T13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32">
                    <a:moveTo>
                      <a:pt x="12" y="32"/>
                    </a:moveTo>
                    <a:cubicBezTo>
                      <a:pt x="5" y="32"/>
                      <a:pt x="0" y="26"/>
                      <a:pt x="0" y="18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6"/>
                      <a:pt x="24" y="14"/>
                    </a:cubicBezTo>
                    <a:cubicBezTo>
                      <a:pt x="24" y="18"/>
                      <a:pt x="24" y="18"/>
                      <a:pt x="24" y="18"/>
                    </a:cubicBezTo>
                    <a:cubicBezTo>
                      <a:pt x="24" y="26"/>
                      <a:pt x="19" y="32"/>
                      <a:pt x="12" y="32"/>
                    </a:cubicBezTo>
                    <a:close/>
                  </a:path>
                </a:pathLst>
              </a:cu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49" name="Freeform 31">
                <a:extLst>
                  <a:ext uri="{FF2B5EF4-FFF2-40B4-BE49-F238E27FC236}">
                    <a16:creationId xmlns:a16="http://schemas.microsoft.com/office/drawing/2014/main" id="{D5E00411-A534-44E2-9457-6B55768524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76045" y="1936458"/>
                <a:ext cx="157158" cy="155717"/>
              </a:xfrm>
              <a:custGeom>
                <a:avLst/>
                <a:gdLst>
                  <a:gd name="T0" fmla="*/ 14 w 51"/>
                  <a:gd name="T1" fmla="*/ 0 h 51"/>
                  <a:gd name="T2" fmla="*/ 48 w 51"/>
                  <a:gd name="T3" fmla="*/ 34 h 51"/>
                  <a:gd name="T4" fmla="*/ 48 w 51"/>
                  <a:gd name="T5" fmla="*/ 45 h 51"/>
                  <a:gd name="T6" fmla="*/ 45 w 51"/>
                  <a:gd name="T7" fmla="*/ 48 h 51"/>
                  <a:gd name="T8" fmla="*/ 34 w 51"/>
                  <a:gd name="T9" fmla="*/ 48 h 51"/>
                  <a:gd name="T10" fmla="*/ 0 w 51"/>
                  <a:gd name="T11" fmla="*/ 14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1" h="51">
                    <a:moveTo>
                      <a:pt x="14" y="0"/>
                    </a:moveTo>
                    <a:cubicBezTo>
                      <a:pt x="48" y="34"/>
                      <a:pt x="48" y="34"/>
                      <a:pt x="48" y="34"/>
                    </a:cubicBezTo>
                    <a:cubicBezTo>
                      <a:pt x="51" y="37"/>
                      <a:pt x="51" y="42"/>
                      <a:pt x="48" y="45"/>
                    </a:cubicBezTo>
                    <a:cubicBezTo>
                      <a:pt x="45" y="48"/>
                      <a:pt x="45" y="48"/>
                      <a:pt x="45" y="48"/>
                    </a:cubicBezTo>
                    <a:cubicBezTo>
                      <a:pt x="42" y="51"/>
                      <a:pt x="37" y="51"/>
                      <a:pt x="34" y="48"/>
                    </a:cubicBezTo>
                    <a:cubicBezTo>
                      <a:pt x="0" y="14"/>
                      <a:pt x="0" y="14"/>
                      <a:pt x="0" y="14"/>
                    </a:cubicBezTo>
                  </a:path>
                </a:pathLst>
              </a:cu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C358D8D-86FD-4864-AB4C-10A7CA6FD1EC}"/>
              </a:ext>
            </a:extLst>
          </p:cNvPr>
          <p:cNvGrpSpPr/>
          <p:nvPr/>
        </p:nvGrpSpPr>
        <p:grpSpPr>
          <a:xfrm>
            <a:off x="407988" y="3126592"/>
            <a:ext cx="741246" cy="741246"/>
            <a:chOff x="-1279867" y="3126592"/>
            <a:chExt cx="741246" cy="741246"/>
          </a:xfrm>
        </p:grpSpPr>
        <p:sp>
          <p:nvSpPr>
            <p:cNvPr id="248" name="Ellipse 60">
              <a:extLst>
                <a:ext uri="{FF2B5EF4-FFF2-40B4-BE49-F238E27FC236}">
                  <a16:creationId xmlns:a16="http://schemas.microsoft.com/office/drawing/2014/main" id="{30B8CB96-42FB-44BC-8587-56C0B1AD110D}"/>
                </a:ext>
              </a:extLst>
            </p:cNvPr>
            <p:cNvSpPr/>
            <p:nvPr/>
          </p:nvSpPr>
          <p:spPr>
            <a:xfrm>
              <a:off x="-1279867" y="3126592"/>
              <a:ext cx="741246" cy="74124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FED01553-093A-4B7D-A2D9-1D4A6A17E94D}"/>
                </a:ext>
              </a:extLst>
            </p:cNvPr>
            <p:cNvGrpSpPr/>
            <p:nvPr/>
          </p:nvGrpSpPr>
          <p:grpSpPr>
            <a:xfrm>
              <a:off x="-1151707" y="3266393"/>
              <a:ext cx="484926" cy="461644"/>
              <a:chOff x="-323410" y="4022814"/>
              <a:chExt cx="382143" cy="363797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41D52CEF-5EF6-43F3-9432-0740A48ACCCF}"/>
                  </a:ext>
                </a:extLst>
              </p:cNvPr>
              <p:cNvGrpSpPr/>
              <p:nvPr/>
            </p:nvGrpSpPr>
            <p:grpSpPr>
              <a:xfrm>
                <a:off x="-193616" y="4215034"/>
                <a:ext cx="122555" cy="171577"/>
                <a:chOff x="-193616" y="4215034"/>
                <a:chExt cx="122555" cy="171577"/>
              </a:xfrm>
            </p:grpSpPr>
            <p:sp>
              <p:nvSpPr>
                <p:cNvPr id="191" name="Freeform 20">
                  <a:extLst>
                    <a:ext uri="{FF2B5EF4-FFF2-40B4-BE49-F238E27FC236}">
                      <a16:creationId xmlns:a16="http://schemas.microsoft.com/office/drawing/2014/main" id="{8955A99D-1EB6-4AA5-8BFE-6B45425B9B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193616" y="4313078"/>
                  <a:ext cx="122555" cy="73533"/>
                </a:xfrm>
                <a:custGeom>
                  <a:avLst/>
                  <a:gdLst>
                    <a:gd name="T0" fmla="*/ 40 w 40"/>
                    <a:gd name="T1" fmla="*/ 24 h 24"/>
                    <a:gd name="T2" fmla="*/ 40 w 40"/>
                    <a:gd name="T3" fmla="*/ 12 h 24"/>
                    <a:gd name="T4" fmla="*/ 20 w 40"/>
                    <a:gd name="T5" fmla="*/ 0 h 24"/>
                    <a:gd name="T6" fmla="*/ 0 w 40"/>
                    <a:gd name="T7" fmla="*/ 12 h 24"/>
                    <a:gd name="T8" fmla="*/ 0 w 40"/>
                    <a:gd name="T9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24">
                      <a:moveTo>
                        <a:pt x="40" y="24"/>
                      </a:moveTo>
                      <a:cubicBezTo>
                        <a:pt x="40" y="12"/>
                        <a:pt x="40" y="12"/>
                        <a:pt x="40" y="12"/>
                      </a:cubicBezTo>
                      <a:cubicBezTo>
                        <a:pt x="40" y="7"/>
                        <a:pt x="29" y="0"/>
                        <a:pt x="20" y="0"/>
                      </a:cubicBezTo>
                      <a:cubicBezTo>
                        <a:pt x="11" y="0"/>
                        <a:pt x="0" y="7"/>
                        <a:pt x="0" y="12"/>
                      </a:cubicBezTo>
                      <a:cubicBezTo>
                        <a:pt x="0" y="24"/>
                        <a:pt x="0" y="24"/>
                        <a:pt x="0" y="24"/>
                      </a:cubicBezTo>
                    </a:path>
                  </a:pathLst>
                </a:custGeom>
                <a:noFill/>
                <a:ln w="190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92" name="Freeform 22">
                  <a:extLst>
                    <a:ext uri="{FF2B5EF4-FFF2-40B4-BE49-F238E27FC236}">
                      <a16:creationId xmlns:a16="http://schemas.microsoft.com/office/drawing/2014/main" id="{C9365944-83F7-450B-8BD8-68A4DEDDAA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169105" y="4215034"/>
                  <a:ext cx="73533" cy="98044"/>
                </a:xfrm>
                <a:custGeom>
                  <a:avLst/>
                  <a:gdLst>
                    <a:gd name="T0" fmla="*/ 12 w 24"/>
                    <a:gd name="T1" fmla="*/ 32 h 32"/>
                    <a:gd name="T2" fmla="*/ 0 w 24"/>
                    <a:gd name="T3" fmla="*/ 18 h 32"/>
                    <a:gd name="T4" fmla="*/ 0 w 24"/>
                    <a:gd name="T5" fmla="*/ 14 h 32"/>
                    <a:gd name="T6" fmla="*/ 12 w 24"/>
                    <a:gd name="T7" fmla="*/ 0 h 32"/>
                    <a:gd name="T8" fmla="*/ 24 w 24"/>
                    <a:gd name="T9" fmla="*/ 14 h 32"/>
                    <a:gd name="T10" fmla="*/ 24 w 24"/>
                    <a:gd name="T11" fmla="*/ 18 h 32"/>
                    <a:gd name="T12" fmla="*/ 12 w 24"/>
                    <a:gd name="T13" fmla="*/ 32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4" h="32">
                      <a:moveTo>
                        <a:pt x="12" y="32"/>
                      </a:moveTo>
                      <a:cubicBezTo>
                        <a:pt x="5" y="32"/>
                        <a:pt x="0" y="26"/>
                        <a:pt x="0" y="18"/>
                      </a:cubicBez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0" y="6"/>
                        <a:pt x="5" y="0"/>
                        <a:pt x="12" y="0"/>
                      </a:cubicBezTo>
                      <a:cubicBezTo>
                        <a:pt x="19" y="0"/>
                        <a:pt x="24" y="6"/>
                        <a:pt x="24" y="14"/>
                      </a:cubicBezTo>
                      <a:cubicBezTo>
                        <a:pt x="24" y="18"/>
                        <a:pt x="24" y="18"/>
                        <a:pt x="24" y="18"/>
                      </a:cubicBezTo>
                      <a:cubicBezTo>
                        <a:pt x="24" y="26"/>
                        <a:pt x="19" y="32"/>
                        <a:pt x="12" y="32"/>
                      </a:cubicBezTo>
                      <a:close/>
                    </a:path>
                  </a:pathLst>
                </a:custGeom>
                <a:noFill/>
                <a:ln w="190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B8D6C0C5-595D-4A67-8A5F-E04B2EBFE295}"/>
                  </a:ext>
                </a:extLst>
              </p:cNvPr>
              <p:cNvGrpSpPr/>
              <p:nvPr/>
            </p:nvGrpSpPr>
            <p:grpSpPr>
              <a:xfrm>
                <a:off x="-323410" y="4158722"/>
                <a:ext cx="122555" cy="173019"/>
                <a:chOff x="-323410" y="4158722"/>
                <a:chExt cx="122555" cy="173019"/>
              </a:xfrm>
            </p:grpSpPr>
            <p:sp>
              <p:nvSpPr>
                <p:cNvPr id="193" name="Freeform 23">
                  <a:extLst>
                    <a:ext uri="{FF2B5EF4-FFF2-40B4-BE49-F238E27FC236}">
                      <a16:creationId xmlns:a16="http://schemas.microsoft.com/office/drawing/2014/main" id="{A9BA327D-88EB-4F23-ACB0-C71EBB94D1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23410" y="4256766"/>
                  <a:ext cx="122555" cy="74975"/>
                </a:xfrm>
                <a:custGeom>
                  <a:avLst/>
                  <a:gdLst>
                    <a:gd name="T0" fmla="*/ 40 w 40"/>
                    <a:gd name="T1" fmla="*/ 12 h 24"/>
                    <a:gd name="T2" fmla="*/ 20 w 40"/>
                    <a:gd name="T3" fmla="*/ 0 h 24"/>
                    <a:gd name="T4" fmla="*/ 0 w 40"/>
                    <a:gd name="T5" fmla="*/ 12 h 24"/>
                    <a:gd name="T6" fmla="*/ 0 w 40"/>
                    <a:gd name="T7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24">
                      <a:moveTo>
                        <a:pt x="40" y="12"/>
                      </a:moveTo>
                      <a:cubicBezTo>
                        <a:pt x="40" y="7"/>
                        <a:pt x="29" y="0"/>
                        <a:pt x="20" y="0"/>
                      </a:cubicBezTo>
                      <a:cubicBezTo>
                        <a:pt x="11" y="0"/>
                        <a:pt x="0" y="7"/>
                        <a:pt x="0" y="12"/>
                      </a:cubicBezTo>
                      <a:cubicBezTo>
                        <a:pt x="0" y="24"/>
                        <a:pt x="0" y="24"/>
                        <a:pt x="0" y="24"/>
                      </a:cubicBezTo>
                    </a:path>
                  </a:pathLst>
                </a:custGeom>
                <a:noFill/>
                <a:ln w="190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94" name="Freeform 24">
                  <a:extLst>
                    <a:ext uri="{FF2B5EF4-FFF2-40B4-BE49-F238E27FC236}">
                      <a16:creationId xmlns:a16="http://schemas.microsoft.com/office/drawing/2014/main" id="{6883B98E-11D0-4168-B84E-8AEA8F1B4A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298899" y="4158722"/>
                  <a:ext cx="73533" cy="98044"/>
                </a:xfrm>
                <a:custGeom>
                  <a:avLst/>
                  <a:gdLst>
                    <a:gd name="T0" fmla="*/ 12 w 24"/>
                    <a:gd name="T1" fmla="*/ 32 h 32"/>
                    <a:gd name="T2" fmla="*/ 0 w 24"/>
                    <a:gd name="T3" fmla="*/ 18 h 32"/>
                    <a:gd name="T4" fmla="*/ 0 w 24"/>
                    <a:gd name="T5" fmla="*/ 14 h 32"/>
                    <a:gd name="T6" fmla="*/ 12 w 24"/>
                    <a:gd name="T7" fmla="*/ 0 h 32"/>
                    <a:gd name="T8" fmla="*/ 24 w 24"/>
                    <a:gd name="T9" fmla="*/ 14 h 32"/>
                    <a:gd name="T10" fmla="*/ 24 w 24"/>
                    <a:gd name="T11" fmla="*/ 18 h 32"/>
                    <a:gd name="T12" fmla="*/ 12 w 24"/>
                    <a:gd name="T13" fmla="*/ 32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4" h="32">
                      <a:moveTo>
                        <a:pt x="12" y="32"/>
                      </a:moveTo>
                      <a:cubicBezTo>
                        <a:pt x="5" y="32"/>
                        <a:pt x="0" y="26"/>
                        <a:pt x="0" y="18"/>
                      </a:cubicBez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0" y="6"/>
                        <a:pt x="5" y="0"/>
                        <a:pt x="12" y="0"/>
                      </a:cubicBezTo>
                      <a:cubicBezTo>
                        <a:pt x="19" y="0"/>
                        <a:pt x="24" y="6"/>
                        <a:pt x="24" y="14"/>
                      </a:cubicBezTo>
                      <a:cubicBezTo>
                        <a:pt x="24" y="18"/>
                        <a:pt x="24" y="18"/>
                        <a:pt x="24" y="18"/>
                      </a:cubicBezTo>
                      <a:cubicBezTo>
                        <a:pt x="24" y="26"/>
                        <a:pt x="19" y="32"/>
                        <a:pt x="12" y="32"/>
                      </a:cubicBezTo>
                      <a:close/>
                    </a:path>
                  </a:pathLst>
                </a:custGeom>
                <a:noFill/>
                <a:ln w="190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7F7C64DB-3CD9-41DA-BBF9-3A239301597E}"/>
                  </a:ext>
                </a:extLst>
              </p:cNvPr>
              <p:cNvGrpSpPr/>
              <p:nvPr/>
            </p:nvGrpSpPr>
            <p:grpSpPr>
              <a:xfrm>
                <a:off x="-63822" y="4158722"/>
                <a:ext cx="122555" cy="173019"/>
                <a:chOff x="-63822" y="4158722"/>
                <a:chExt cx="122555" cy="173019"/>
              </a:xfrm>
            </p:grpSpPr>
            <p:sp>
              <p:nvSpPr>
                <p:cNvPr id="195" name="Freeform 25">
                  <a:extLst>
                    <a:ext uri="{FF2B5EF4-FFF2-40B4-BE49-F238E27FC236}">
                      <a16:creationId xmlns:a16="http://schemas.microsoft.com/office/drawing/2014/main" id="{E1E857F3-50E5-4477-8617-B1D14F20DE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63822" y="4256766"/>
                  <a:ext cx="122555" cy="74975"/>
                </a:xfrm>
                <a:custGeom>
                  <a:avLst/>
                  <a:gdLst>
                    <a:gd name="T0" fmla="*/ 0 w 40"/>
                    <a:gd name="T1" fmla="*/ 12 h 24"/>
                    <a:gd name="T2" fmla="*/ 20 w 40"/>
                    <a:gd name="T3" fmla="*/ 0 h 24"/>
                    <a:gd name="T4" fmla="*/ 40 w 40"/>
                    <a:gd name="T5" fmla="*/ 12 h 24"/>
                    <a:gd name="T6" fmla="*/ 40 w 40"/>
                    <a:gd name="T7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24">
                      <a:moveTo>
                        <a:pt x="0" y="12"/>
                      </a:moveTo>
                      <a:cubicBezTo>
                        <a:pt x="0" y="7"/>
                        <a:pt x="11" y="0"/>
                        <a:pt x="20" y="0"/>
                      </a:cubicBezTo>
                      <a:cubicBezTo>
                        <a:pt x="29" y="0"/>
                        <a:pt x="40" y="7"/>
                        <a:pt x="40" y="12"/>
                      </a:cubicBezTo>
                      <a:cubicBezTo>
                        <a:pt x="40" y="24"/>
                        <a:pt x="40" y="24"/>
                        <a:pt x="40" y="24"/>
                      </a:cubicBezTo>
                    </a:path>
                  </a:pathLst>
                </a:custGeom>
                <a:noFill/>
                <a:ln w="190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96" name="Freeform 26">
                  <a:extLst>
                    <a:ext uri="{FF2B5EF4-FFF2-40B4-BE49-F238E27FC236}">
                      <a16:creationId xmlns:a16="http://schemas.microsoft.com/office/drawing/2014/main" id="{380B88D4-8E1F-4B5A-821D-EC6D6EABDE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9311" y="4158722"/>
                  <a:ext cx="73533" cy="98044"/>
                </a:xfrm>
                <a:custGeom>
                  <a:avLst/>
                  <a:gdLst>
                    <a:gd name="T0" fmla="*/ 12 w 24"/>
                    <a:gd name="T1" fmla="*/ 32 h 32"/>
                    <a:gd name="T2" fmla="*/ 24 w 24"/>
                    <a:gd name="T3" fmla="*/ 18 h 32"/>
                    <a:gd name="T4" fmla="*/ 24 w 24"/>
                    <a:gd name="T5" fmla="*/ 14 h 32"/>
                    <a:gd name="T6" fmla="*/ 12 w 24"/>
                    <a:gd name="T7" fmla="*/ 0 h 32"/>
                    <a:gd name="T8" fmla="*/ 0 w 24"/>
                    <a:gd name="T9" fmla="*/ 14 h 32"/>
                    <a:gd name="T10" fmla="*/ 0 w 24"/>
                    <a:gd name="T11" fmla="*/ 18 h 32"/>
                    <a:gd name="T12" fmla="*/ 12 w 24"/>
                    <a:gd name="T13" fmla="*/ 32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4" h="32">
                      <a:moveTo>
                        <a:pt x="12" y="32"/>
                      </a:moveTo>
                      <a:cubicBezTo>
                        <a:pt x="19" y="32"/>
                        <a:pt x="24" y="26"/>
                        <a:pt x="24" y="18"/>
                      </a:cubicBezTo>
                      <a:cubicBezTo>
                        <a:pt x="24" y="14"/>
                        <a:pt x="24" y="14"/>
                        <a:pt x="24" y="14"/>
                      </a:cubicBezTo>
                      <a:cubicBezTo>
                        <a:pt x="24" y="6"/>
                        <a:pt x="19" y="0"/>
                        <a:pt x="12" y="0"/>
                      </a:cubicBezTo>
                      <a:cubicBezTo>
                        <a:pt x="5" y="0"/>
                        <a:pt x="0" y="6"/>
                        <a:pt x="0" y="14"/>
                      </a:cubicBezTo>
                      <a:cubicBezTo>
                        <a:pt x="0" y="18"/>
                        <a:pt x="0" y="18"/>
                        <a:pt x="0" y="18"/>
                      </a:cubicBezTo>
                      <a:cubicBezTo>
                        <a:pt x="0" y="26"/>
                        <a:pt x="5" y="32"/>
                        <a:pt x="12" y="32"/>
                      </a:cubicBezTo>
                      <a:close/>
                    </a:path>
                  </a:pathLst>
                </a:custGeom>
                <a:noFill/>
                <a:ln w="19050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97" name="Freeform 22">
                <a:extLst>
                  <a:ext uri="{FF2B5EF4-FFF2-40B4-BE49-F238E27FC236}">
                    <a16:creationId xmlns:a16="http://schemas.microsoft.com/office/drawing/2014/main" id="{58F3A878-74AB-4DD8-BE97-F1BE7AECEE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06283" y="4105275"/>
                <a:ext cx="58831" cy="78440"/>
              </a:xfrm>
              <a:custGeom>
                <a:avLst/>
                <a:gdLst>
                  <a:gd name="T0" fmla="*/ 12 w 24"/>
                  <a:gd name="T1" fmla="*/ 32 h 32"/>
                  <a:gd name="T2" fmla="*/ 0 w 24"/>
                  <a:gd name="T3" fmla="*/ 18 h 32"/>
                  <a:gd name="T4" fmla="*/ 0 w 24"/>
                  <a:gd name="T5" fmla="*/ 14 h 32"/>
                  <a:gd name="T6" fmla="*/ 12 w 24"/>
                  <a:gd name="T7" fmla="*/ 0 h 32"/>
                  <a:gd name="T8" fmla="*/ 24 w 24"/>
                  <a:gd name="T9" fmla="*/ 14 h 32"/>
                  <a:gd name="T10" fmla="*/ 24 w 24"/>
                  <a:gd name="T11" fmla="*/ 18 h 32"/>
                  <a:gd name="T12" fmla="*/ 12 w 24"/>
                  <a:gd name="T13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32">
                    <a:moveTo>
                      <a:pt x="12" y="32"/>
                    </a:moveTo>
                    <a:cubicBezTo>
                      <a:pt x="5" y="32"/>
                      <a:pt x="0" y="26"/>
                      <a:pt x="0" y="18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6"/>
                      <a:pt x="24" y="14"/>
                    </a:cubicBezTo>
                    <a:cubicBezTo>
                      <a:pt x="24" y="18"/>
                      <a:pt x="24" y="18"/>
                      <a:pt x="24" y="18"/>
                    </a:cubicBezTo>
                    <a:cubicBezTo>
                      <a:pt x="24" y="26"/>
                      <a:pt x="19" y="32"/>
                      <a:pt x="12" y="32"/>
                    </a:cubicBezTo>
                    <a:close/>
                  </a:path>
                </a:pathLst>
              </a:cu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8" name="Freeform 22">
                <a:extLst>
                  <a:ext uri="{FF2B5EF4-FFF2-40B4-BE49-F238E27FC236}">
                    <a16:creationId xmlns:a16="http://schemas.microsoft.com/office/drawing/2014/main" id="{18B4E1C1-531D-40E4-90BE-D6BAD90037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17225" y="4105275"/>
                <a:ext cx="58831" cy="78440"/>
              </a:xfrm>
              <a:custGeom>
                <a:avLst/>
                <a:gdLst>
                  <a:gd name="T0" fmla="*/ 12 w 24"/>
                  <a:gd name="T1" fmla="*/ 32 h 32"/>
                  <a:gd name="T2" fmla="*/ 0 w 24"/>
                  <a:gd name="T3" fmla="*/ 18 h 32"/>
                  <a:gd name="T4" fmla="*/ 0 w 24"/>
                  <a:gd name="T5" fmla="*/ 14 h 32"/>
                  <a:gd name="T6" fmla="*/ 12 w 24"/>
                  <a:gd name="T7" fmla="*/ 0 h 32"/>
                  <a:gd name="T8" fmla="*/ 24 w 24"/>
                  <a:gd name="T9" fmla="*/ 14 h 32"/>
                  <a:gd name="T10" fmla="*/ 24 w 24"/>
                  <a:gd name="T11" fmla="*/ 18 h 32"/>
                  <a:gd name="T12" fmla="*/ 12 w 24"/>
                  <a:gd name="T13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32">
                    <a:moveTo>
                      <a:pt x="12" y="32"/>
                    </a:moveTo>
                    <a:cubicBezTo>
                      <a:pt x="5" y="32"/>
                      <a:pt x="0" y="26"/>
                      <a:pt x="0" y="18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6"/>
                      <a:pt x="24" y="14"/>
                    </a:cubicBezTo>
                    <a:cubicBezTo>
                      <a:pt x="24" y="18"/>
                      <a:pt x="24" y="18"/>
                      <a:pt x="24" y="18"/>
                    </a:cubicBezTo>
                    <a:cubicBezTo>
                      <a:pt x="24" y="26"/>
                      <a:pt x="19" y="32"/>
                      <a:pt x="12" y="32"/>
                    </a:cubicBezTo>
                    <a:close/>
                  </a:path>
                </a:pathLst>
              </a:cu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0" name="Freeform 22">
                <a:extLst>
                  <a:ext uri="{FF2B5EF4-FFF2-40B4-BE49-F238E27FC236}">
                    <a16:creationId xmlns:a16="http://schemas.microsoft.com/office/drawing/2014/main" id="{193C95BD-A8C4-4A2A-902D-5EFAD966E8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55199" y="4022814"/>
                <a:ext cx="45720" cy="60960"/>
              </a:xfrm>
              <a:custGeom>
                <a:avLst/>
                <a:gdLst>
                  <a:gd name="T0" fmla="*/ 12 w 24"/>
                  <a:gd name="T1" fmla="*/ 32 h 32"/>
                  <a:gd name="T2" fmla="*/ 0 w 24"/>
                  <a:gd name="T3" fmla="*/ 18 h 32"/>
                  <a:gd name="T4" fmla="*/ 0 w 24"/>
                  <a:gd name="T5" fmla="*/ 14 h 32"/>
                  <a:gd name="T6" fmla="*/ 12 w 24"/>
                  <a:gd name="T7" fmla="*/ 0 h 32"/>
                  <a:gd name="T8" fmla="*/ 24 w 24"/>
                  <a:gd name="T9" fmla="*/ 14 h 32"/>
                  <a:gd name="T10" fmla="*/ 24 w 24"/>
                  <a:gd name="T11" fmla="*/ 18 h 32"/>
                  <a:gd name="T12" fmla="*/ 12 w 24"/>
                  <a:gd name="T13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32">
                    <a:moveTo>
                      <a:pt x="12" y="32"/>
                    </a:moveTo>
                    <a:cubicBezTo>
                      <a:pt x="5" y="32"/>
                      <a:pt x="0" y="26"/>
                      <a:pt x="0" y="18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6"/>
                      <a:pt x="24" y="14"/>
                    </a:cubicBezTo>
                    <a:cubicBezTo>
                      <a:pt x="24" y="18"/>
                      <a:pt x="24" y="18"/>
                      <a:pt x="24" y="18"/>
                    </a:cubicBezTo>
                    <a:cubicBezTo>
                      <a:pt x="24" y="26"/>
                      <a:pt x="19" y="32"/>
                      <a:pt x="12" y="32"/>
                    </a:cubicBezTo>
                    <a:close/>
                  </a:path>
                </a:pathLst>
              </a:cu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1" name="Freeform 22">
                <a:extLst>
                  <a:ext uri="{FF2B5EF4-FFF2-40B4-BE49-F238E27FC236}">
                    <a16:creationId xmlns:a16="http://schemas.microsoft.com/office/drawing/2014/main" id="{981C8CA4-7303-4F03-941B-4C661B9190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73073" y="4057015"/>
                <a:ext cx="45720" cy="60960"/>
              </a:xfrm>
              <a:custGeom>
                <a:avLst/>
                <a:gdLst>
                  <a:gd name="T0" fmla="*/ 12 w 24"/>
                  <a:gd name="T1" fmla="*/ 32 h 32"/>
                  <a:gd name="T2" fmla="*/ 0 w 24"/>
                  <a:gd name="T3" fmla="*/ 18 h 32"/>
                  <a:gd name="T4" fmla="*/ 0 w 24"/>
                  <a:gd name="T5" fmla="*/ 14 h 32"/>
                  <a:gd name="T6" fmla="*/ 12 w 24"/>
                  <a:gd name="T7" fmla="*/ 0 h 32"/>
                  <a:gd name="T8" fmla="*/ 24 w 24"/>
                  <a:gd name="T9" fmla="*/ 14 h 32"/>
                  <a:gd name="T10" fmla="*/ 24 w 24"/>
                  <a:gd name="T11" fmla="*/ 18 h 32"/>
                  <a:gd name="T12" fmla="*/ 12 w 24"/>
                  <a:gd name="T13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32">
                    <a:moveTo>
                      <a:pt x="12" y="32"/>
                    </a:moveTo>
                    <a:cubicBezTo>
                      <a:pt x="5" y="32"/>
                      <a:pt x="0" y="26"/>
                      <a:pt x="0" y="18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6"/>
                      <a:pt x="24" y="14"/>
                    </a:cubicBezTo>
                    <a:cubicBezTo>
                      <a:pt x="24" y="18"/>
                      <a:pt x="24" y="18"/>
                      <a:pt x="24" y="18"/>
                    </a:cubicBezTo>
                    <a:cubicBezTo>
                      <a:pt x="24" y="26"/>
                      <a:pt x="19" y="32"/>
                      <a:pt x="12" y="32"/>
                    </a:cubicBezTo>
                    <a:close/>
                  </a:path>
                </a:pathLst>
              </a:cu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2" name="Freeform 22">
                <a:extLst>
                  <a:ext uri="{FF2B5EF4-FFF2-40B4-BE49-F238E27FC236}">
                    <a16:creationId xmlns:a16="http://schemas.microsoft.com/office/drawing/2014/main" id="{DEF560D7-493E-4433-9E67-72CAF61312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7325" y="4057015"/>
                <a:ext cx="45720" cy="60960"/>
              </a:xfrm>
              <a:custGeom>
                <a:avLst/>
                <a:gdLst>
                  <a:gd name="T0" fmla="*/ 12 w 24"/>
                  <a:gd name="T1" fmla="*/ 32 h 32"/>
                  <a:gd name="T2" fmla="*/ 0 w 24"/>
                  <a:gd name="T3" fmla="*/ 18 h 32"/>
                  <a:gd name="T4" fmla="*/ 0 w 24"/>
                  <a:gd name="T5" fmla="*/ 14 h 32"/>
                  <a:gd name="T6" fmla="*/ 12 w 24"/>
                  <a:gd name="T7" fmla="*/ 0 h 32"/>
                  <a:gd name="T8" fmla="*/ 24 w 24"/>
                  <a:gd name="T9" fmla="*/ 14 h 32"/>
                  <a:gd name="T10" fmla="*/ 24 w 24"/>
                  <a:gd name="T11" fmla="*/ 18 h 32"/>
                  <a:gd name="T12" fmla="*/ 12 w 24"/>
                  <a:gd name="T13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32">
                    <a:moveTo>
                      <a:pt x="12" y="32"/>
                    </a:moveTo>
                    <a:cubicBezTo>
                      <a:pt x="5" y="32"/>
                      <a:pt x="0" y="26"/>
                      <a:pt x="0" y="18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6"/>
                      <a:pt x="24" y="14"/>
                    </a:cubicBezTo>
                    <a:cubicBezTo>
                      <a:pt x="24" y="18"/>
                      <a:pt x="24" y="18"/>
                      <a:pt x="24" y="18"/>
                    </a:cubicBezTo>
                    <a:cubicBezTo>
                      <a:pt x="24" y="26"/>
                      <a:pt x="19" y="32"/>
                      <a:pt x="12" y="32"/>
                    </a:cubicBezTo>
                    <a:close/>
                  </a:path>
                </a:pathLst>
              </a:custGeom>
              <a:noFill/>
              <a:ln w="190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255FDF-4E28-43FF-AF0C-ED9704CC024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2</a:t>
            </a:fld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59661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F03FF3-63D8-4CCE-AD42-E7D2D861C1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07988" y="1931437"/>
            <a:ext cx="8329612" cy="349702"/>
          </a:xfrm>
        </p:spPr>
        <p:txBody>
          <a:bodyPr/>
          <a:lstStyle/>
          <a:p>
            <a:r>
              <a:rPr lang="sv-SE" dirty="0"/>
              <a:t>Även de långa väntetiderna på akutmottagningarna ses av de flesta som ett problem, 3 av 4 anger det. Även de andra påståendena om väntetiden ses av mer än hälften som ett problem idag. Knappt 2 av 3 ser ojämlik vård beroende på var i landet man bor som ett problem.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307C4A-2704-469B-8ACE-783000C2DF8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3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C876BE-819B-4E4B-84B6-D469D882B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Långa väntetider till operationer det som flest ser som ett problem inom sjukvården idag – 4 av 5 svarar detta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57E7FEA-9233-43D0-98E7-002F2E5FFA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5829402"/>
              </p:ext>
            </p:extLst>
          </p:nvPr>
        </p:nvGraphicFramePr>
        <p:xfrm>
          <a:off x="1061617" y="1931437"/>
          <a:ext cx="6626808" cy="4057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Tabelle 4">
            <a:extLst>
              <a:ext uri="{FF2B5EF4-FFF2-40B4-BE49-F238E27FC236}">
                <a16:creationId xmlns:a16="http://schemas.microsoft.com/office/drawing/2014/main" id="{905B8A3C-785E-4665-81C4-5779B05D00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75054"/>
              </p:ext>
            </p:extLst>
          </p:nvPr>
        </p:nvGraphicFramePr>
        <p:xfrm>
          <a:off x="9124008" y="1238565"/>
          <a:ext cx="2660002" cy="4380870"/>
        </p:xfrm>
        <a:graphic>
          <a:graphicData uri="http://schemas.openxmlformats.org/drawingml/2006/table">
            <a:tbl>
              <a:tblPr/>
              <a:tblGrid>
                <a:gridCol w="360218">
                  <a:extLst>
                    <a:ext uri="{9D8B030D-6E8A-4147-A177-3AD203B41FA5}">
                      <a16:colId xmlns:a16="http://schemas.microsoft.com/office/drawing/2014/main" val="4037036697"/>
                    </a:ext>
                  </a:extLst>
                </a:gridCol>
                <a:gridCol w="2299784">
                  <a:extLst>
                    <a:ext uri="{9D8B030D-6E8A-4147-A177-3AD203B41FA5}">
                      <a16:colId xmlns:a16="http://schemas.microsoft.com/office/drawing/2014/main" val="657601169"/>
                    </a:ext>
                  </a:extLst>
                </a:gridCol>
              </a:tblGrid>
              <a:tr h="254367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det är långa väntetider till operationer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0561942"/>
                  </a:ext>
                </a:extLst>
              </a:tr>
              <a:tr h="287121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jag är orolig över att inte få vård i tid när jag eller en anhörig behöver det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3628176"/>
                  </a:ext>
                </a:extLst>
              </a:tr>
              <a:tr h="277379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det är svårt att få besökstid på vårdcentralen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4885705"/>
                  </a:ext>
                </a:extLst>
              </a:tr>
              <a:tr h="197397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det är lång väntetid på akutmottagningar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50516"/>
                  </a:ext>
                </a:extLst>
              </a:tr>
              <a:tr h="277379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remisser tar för lång tid innan de tas om hand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3511476"/>
                  </a:ext>
                </a:extLst>
              </a:tr>
              <a:tr h="277379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jag vet inte vart jag ska vända mig när jag behöver vård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071484"/>
                  </a:ext>
                </a:extLst>
              </a:tr>
              <a:tr h="412931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jag inte själv kan jämföra väntetider och söka mig till den vårdgivaren som har kortast väntetid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1220916"/>
                  </a:ext>
                </a:extLst>
              </a:tr>
              <a:tr h="277379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jag inte själv kan jämföra kvalitet och söka mig till den vårdgivare som har bäst kvalitet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285189"/>
                  </a:ext>
                </a:extLst>
              </a:tr>
              <a:tr h="197397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det är svårt att få vård via digitala kanaler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8073785"/>
                  </a:ext>
                </a:extLst>
              </a:tr>
              <a:tr h="197397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vårdens insatser är av låg kvalitet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5007135"/>
                  </a:ext>
                </a:extLst>
              </a:tr>
              <a:tr h="197397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bemötandet inom vården är dåligt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8803724"/>
                  </a:ext>
                </a:extLst>
              </a:tr>
              <a:tr h="277379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personalen inom sjukvården inte har tillräcklig kompetens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3662502"/>
                  </a:ext>
                </a:extLst>
              </a:tr>
              <a:tr h="277379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sjukvården är ojämlik beroende på var i Sverige man bor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7029649"/>
                  </a:ext>
                </a:extLst>
              </a:tr>
              <a:tr h="277379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sjukvården är ojämlik beroende på vilket kön man har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775188"/>
                  </a:ext>
                </a:extLst>
              </a:tr>
              <a:tr h="277379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sjukvården är ojämlik beroende på vilken inkomst man har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3212128"/>
                  </a:ext>
                </a:extLst>
              </a:tr>
              <a:tr h="197397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det finns för få privata vårdgivare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6370858"/>
                  </a:ext>
                </a:extLst>
              </a:tr>
              <a:tr h="197397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privata vårdgivare tillåts gå med vinst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2621299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479D2C3F-01C4-4381-87B2-683D03B4619D}"/>
              </a:ext>
            </a:extLst>
          </p:cNvPr>
          <p:cNvSpPr txBox="1"/>
          <p:nvPr/>
        </p:nvSpPr>
        <p:spPr>
          <a:xfrm>
            <a:off x="1186151" y="6245824"/>
            <a:ext cx="7931658" cy="43088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/>
            <a:r>
              <a:rPr lang="sv-SE" sz="1000" b="1" dirty="0"/>
              <a:t>Fråga: </a:t>
            </a:r>
            <a:r>
              <a:rPr lang="sv-SE" sz="1000" i="1" dirty="0"/>
              <a:t>I vilken utsträckning upplever du att följande utgör problem inom sjukvården i Sverige idag?</a:t>
            </a:r>
          </a:p>
          <a:p>
            <a:pPr algn="l"/>
            <a:r>
              <a:rPr lang="sv-SE" sz="800" b="1" dirty="0"/>
              <a:t>Skala:</a:t>
            </a:r>
            <a:r>
              <a:rPr lang="sv-SE" sz="800" i="1" dirty="0"/>
              <a:t> 5 I mycket stor utsträckning 4 I ganska stor utsträckning 3 I varken stor eller liten utsträckning 2 I ganska liten utsträckning 1 I mycket liten utsträckning = osäker, vet ej</a:t>
            </a:r>
          </a:p>
          <a:p>
            <a:pPr algn="l"/>
            <a:r>
              <a:rPr lang="sv-SE" sz="1000" b="1" dirty="0"/>
              <a:t>Bas: </a:t>
            </a:r>
            <a:r>
              <a:rPr lang="sv-SE" sz="1000" dirty="0"/>
              <a:t>Samtliga n=1032</a:t>
            </a:r>
          </a:p>
        </p:txBody>
      </p:sp>
    </p:spTree>
    <p:extLst>
      <p:ext uri="{BB962C8B-B14F-4D97-AF65-F5344CB8AC3E}">
        <p14:creationId xmlns:p14="http://schemas.microsoft.com/office/powerpoint/2010/main" val="3979272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307C4A-2704-469B-8ACE-783000C2DF8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61AABEC-672F-4B68-B914-690DA978312C}" type="slidenum">
              <a:rPr lang="sv-SE" smtClean="0"/>
              <a:pPr/>
              <a:t>4</a:t>
            </a:fld>
            <a:r>
              <a:rPr lang="sv-SE"/>
              <a:t> </a:t>
            </a:r>
            <a:endParaRPr lang="sv-SE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C876BE-819B-4E4B-84B6-D469D882B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Väntetider och geografiskt jämlik vård tydligt mest påverkande för ens partival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57E7FEA-9233-43D0-98E7-002F2E5FFA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5732625"/>
              </p:ext>
            </p:extLst>
          </p:nvPr>
        </p:nvGraphicFramePr>
        <p:xfrm>
          <a:off x="1061617" y="1931437"/>
          <a:ext cx="6626808" cy="4057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Tabelle 4">
            <a:extLst>
              <a:ext uri="{FF2B5EF4-FFF2-40B4-BE49-F238E27FC236}">
                <a16:creationId xmlns:a16="http://schemas.microsoft.com/office/drawing/2014/main" id="{905B8A3C-785E-4665-81C4-5779B05D00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749529"/>
              </p:ext>
            </p:extLst>
          </p:nvPr>
        </p:nvGraphicFramePr>
        <p:xfrm>
          <a:off x="9124008" y="1238565"/>
          <a:ext cx="2660002" cy="4380870"/>
        </p:xfrm>
        <a:graphic>
          <a:graphicData uri="http://schemas.openxmlformats.org/drawingml/2006/table">
            <a:tbl>
              <a:tblPr/>
              <a:tblGrid>
                <a:gridCol w="360218">
                  <a:extLst>
                    <a:ext uri="{9D8B030D-6E8A-4147-A177-3AD203B41FA5}">
                      <a16:colId xmlns:a16="http://schemas.microsoft.com/office/drawing/2014/main" val="4037036697"/>
                    </a:ext>
                  </a:extLst>
                </a:gridCol>
                <a:gridCol w="2299784">
                  <a:extLst>
                    <a:ext uri="{9D8B030D-6E8A-4147-A177-3AD203B41FA5}">
                      <a16:colId xmlns:a16="http://schemas.microsoft.com/office/drawing/2014/main" val="657601169"/>
                    </a:ext>
                  </a:extLst>
                </a:gridCol>
              </a:tblGrid>
              <a:tr h="254367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det är långa väntetider till operationer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0561942"/>
                  </a:ext>
                </a:extLst>
              </a:tr>
              <a:tr h="287121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jag är orolig över att inte få vård i tid när jag eller en anhörig behöver det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3628176"/>
                  </a:ext>
                </a:extLst>
              </a:tr>
              <a:tr h="277379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det är svårt att få besökstid på vårdcentralen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4885705"/>
                  </a:ext>
                </a:extLst>
              </a:tr>
              <a:tr h="197397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det är lång väntetid på akutmottagningar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50516"/>
                  </a:ext>
                </a:extLst>
              </a:tr>
              <a:tr h="277379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remisser tar för lång tid innan de tas om hand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3511476"/>
                  </a:ext>
                </a:extLst>
              </a:tr>
              <a:tr h="277379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jag vet inte vart jag ska vända mig när jag behöver vård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071484"/>
                  </a:ext>
                </a:extLst>
              </a:tr>
              <a:tr h="412931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jag inte själv kan jämföra väntetider och söka mig till den vårdgivaren som har kortast väntetid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1220916"/>
                  </a:ext>
                </a:extLst>
              </a:tr>
              <a:tr h="277379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jag inte själv kan jämföra kvalitet och söka mig till den vårdgivare som har bäst kvalitet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285189"/>
                  </a:ext>
                </a:extLst>
              </a:tr>
              <a:tr h="197397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det är svårt att få vård via digitala kanaler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8073785"/>
                  </a:ext>
                </a:extLst>
              </a:tr>
              <a:tr h="197397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vårdens insatser är av låg kvalitet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5007135"/>
                  </a:ext>
                </a:extLst>
              </a:tr>
              <a:tr h="197397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bemötandet inom vården är dåligt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8803724"/>
                  </a:ext>
                </a:extLst>
              </a:tr>
              <a:tr h="277379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personalen inom sjukvården inte har tillräcklig kompetens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3662502"/>
                  </a:ext>
                </a:extLst>
              </a:tr>
              <a:tr h="277379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sjukvården är ojämlik beroende på var i Sverige man bor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7029649"/>
                  </a:ext>
                </a:extLst>
              </a:tr>
              <a:tr h="277379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sjukvården är ojämlik beroende på vilket kön man har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775188"/>
                  </a:ext>
                </a:extLst>
              </a:tr>
              <a:tr h="277379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sjukvården är ojämlik beroende på vilken inkomst man har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3212128"/>
                  </a:ext>
                </a:extLst>
              </a:tr>
              <a:tr h="197397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det finns för få privata vårdgivare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6370858"/>
                  </a:ext>
                </a:extLst>
              </a:tr>
              <a:tr h="197397">
                <a:tc>
                  <a:txBody>
                    <a:bodyPr/>
                    <a:lstStyle/>
                    <a:p>
                      <a:pPr algn="ctr" fontAlgn="b"/>
                      <a:r>
                        <a:rPr lang="en-SE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 privata vårdgivare tillåts gå med vinst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2621299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479D2C3F-01C4-4381-87B2-683D03B4619D}"/>
              </a:ext>
            </a:extLst>
          </p:cNvPr>
          <p:cNvSpPr txBox="1"/>
          <p:nvPr/>
        </p:nvSpPr>
        <p:spPr>
          <a:xfrm>
            <a:off x="1214143" y="6306615"/>
            <a:ext cx="7992573" cy="43088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/>
            <a:r>
              <a:rPr lang="sv-SE" sz="1000" b="1" dirty="0"/>
              <a:t>Fråga: </a:t>
            </a:r>
            <a:r>
              <a:rPr lang="sv-SE" sz="1000" i="1" dirty="0"/>
              <a:t>Tänk på ditt val av parti vid riksdagsvalet 2022. Hur viktiga tror du följande problem inom sjukvården kommer vara för ditt val av parti? </a:t>
            </a:r>
          </a:p>
          <a:p>
            <a:pPr algn="l"/>
            <a:r>
              <a:rPr lang="sv-SE" sz="800" i="1" dirty="0"/>
              <a:t>	5 Mycket viktigt  4 Ganska viktigt 3 Varken eller 2 Inte särskilt viktigt 1 Inte alls viktigt 0 Osäker, vet ej</a:t>
            </a:r>
          </a:p>
          <a:p>
            <a:r>
              <a:rPr lang="sv-SE" sz="1000" b="1" dirty="0"/>
              <a:t>Bas: </a:t>
            </a:r>
            <a:r>
              <a:rPr lang="sv-SE" sz="1000" dirty="0"/>
              <a:t>Samtliga n=1032</a:t>
            </a:r>
          </a:p>
        </p:txBody>
      </p:sp>
    </p:spTree>
    <p:extLst>
      <p:ext uri="{BB962C8B-B14F-4D97-AF65-F5344CB8AC3E}">
        <p14:creationId xmlns:p14="http://schemas.microsoft.com/office/powerpoint/2010/main" val="14049149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IPSOS - Classical Template - 16x9">
  <a:themeElements>
    <a:clrScheme name="Ipsos 2019">
      <a:dk1>
        <a:srgbClr val="282828"/>
      </a:dk1>
      <a:lt1>
        <a:sysClr val="window" lastClr="FFFFFF"/>
      </a:lt1>
      <a:dk2>
        <a:srgbClr val="009D9C"/>
      </a:dk2>
      <a:lt2>
        <a:srgbClr val="2F469C"/>
      </a:lt2>
      <a:accent1>
        <a:srgbClr val="002554"/>
      </a:accent1>
      <a:accent2>
        <a:srgbClr val="F1BE48"/>
      </a:accent2>
      <a:accent3>
        <a:srgbClr val="E87722"/>
      </a:accent3>
      <a:accent4>
        <a:srgbClr val="84329B"/>
      </a:accent4>
      <a:accent5>
        <a:srgbClr val="CC4A4A"/>
      </a:accent5>
      <a:accent6>
        <a:srgbClr val="8E9696"/>
      </a:accent6>
      <a:hlink>
        <a:srgbClr val="2F469C"/>
      </a:hlink>
      <a:folHlink>
        <a:srgbClr val="009D9C"/>
      </a:folHlink>
    </a:clrScheme>
    <a:fontScheme name="Personnalisé 80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lIns="36000" tIns="36000" rIns="36000" bIns="36000" rtlCol="0" anchor="ctr"/>
      <a:lstStyle>
        <a:defPPr algn="ctr">
          <a:defRPr sz="1200" dirty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 algn="l">
          <a:defRPr sz="16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631C908A-6A07-4B73-9015-70DF6B79488A}" vid="{4C7306DE-D288-4E42-A89A-ECED10D33E6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75AD9DC4239A47AB6FDC49FCFB618A" ma:contentTypeVersion="6" ma:contentTypeDescription="Create a new document." ma:contentTypeScope="" ma:versionID="5a25462a6051fd44c8b6fecdb0076c96">
  <xsd:schema xmlns:xsd="http://www.w3.org/2001/XMLSchema" xmlns:xs="http://www.w3.org/2001/XMLSchema" xmlns:p="http://schemas.microsoft.com/office/2006/metadata/properties" xmlns:ns2="85c76272-7e4d-4f8f-89d1-3b227e52ef43" xmlns:ns3="a1549414-1dcc-402f-ba9b-44c1b3f5d57c" targetNamespace="http://schemas.microsoft.com/office/2006/metadata/properties" ma:root="true" ma:fieldsID="6936dcceafec7982565e6ff282441213" ns2:_="" ns3:_="">
    <xsd:import namespace="85c76272-7e4d-4f8f-89d1-3b227e52ef43"/>
    <xsd:import namespace="a1549414-1dcc-402f-ba9b-44c1b3f5d57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c76272-7e4d-4f8f-89d1-3b227e52ef4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549414-1dcc-402f-ba9b-44c1b3f5d5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28F434E-81C1-4563-8BB2-6E4C7A3340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c76272-7e4d-4f8f-89d1-3b227e52ef43"/>
    <ds:schemaRef ds:uri="a1549414-1dcc-402f-ba9b-44c1b3f5d5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AEDD75-BD82-4EC9-85F3-3A986E14B0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B42295-196D-47F9-B16B-36ECDB7CB2C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IPSOS_Template_2019</Template>
  <TotalTime>2154</TotalTime>
  <Words>728</Words>
  <Application>Microsoft Office PowerPoint</Application>
  <PresentationFormat>Bredbild</PresentationFormat>
  <Paragraphs>110</Paragraphs>
  <Slides>4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Arial Black</vt:lpstr>
      <vt:lpstr>Calibri</vt:lpstr>
      <vt:lpstr>IPSOS - Classical Template - 16x9</vt:lpstr>
      <vt:lpstr>Vinstfrågan &amp; sjukvårdsopinonen</vt:lpstr>
      <vt:lpstr>Metod</vt:lpstr>
      <vt:lpstr>Långa väntetider till operationer det som flest ser som ett problem inom sjukvården idag – 4 av 5 svarar detta</vt:lpstr>
      <vt:lpstr>Väntetider och geografiskt jämlik vård tydligt mest påverkande för ens partival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presentation</dc:title>
  <dc:creator>Jonas Fritz</dc:creator>
  <cp:lastModifiedBy>Julia Setterberg</cp:lastModifiedBy>
  <cp:revision>7</cp:revision>
  <dcterms:created xsi:type="dcterms:W3CDTF">2022-02-11T08:48:56Z</dcterms:created>
  <dcterms:modified xsi:type="dcterms:W3CDTF">2022-06-10T13:47:59Z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0x0101003B75AD9DC4239A47AB6FDC49FCFB618A</vt:lpwstr>
  </property>
  <property fmtid="{D5CDD505-2E9C-101B-9397-08002B2CF9AE}" pid="3" name="dLanguage">
    <vt:lpwstr>sv-SE</vt:lpwstr>
  </property>
</Properties>
</file>